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5" r:id="rId6"/>
  </p:sldMasterIdLst>
  <p:notesMasterIdLst>
    <p:notesMasterId r:id="rId65"/>
  </p:notesMasterIdLst>
  <p:handoutMasterIdLst>
    <p:handoutMasterId r:id="rId66"/>
  </p:handoutMasterIdLst>
  <p:sldIdLst>
    <p:sldId id="759" r:id="rId7"/>
    <p:sldId id="761" r:id="rId8"/>
    <p:sldId id="762" r:id="rId9"/>
    <p:sldId id="763" r:id="rId10"/>
    <p:sldId id="764" r:id="rId11"/>
    <p:sldId id="765" r:id="rId12"/>
    <p:sldId id="766" r:id="rId13"/>
    <p:sldId id="767" r:id="rId14"/>
    <p:sldId id="768" r:id="rId15"/>
    <p:sldId id="769" r:id="rId16"/>
    <p:sldId id="770" r:id="rId17"/>
    <p:sldId id="771" r:id="rId18"/>
    <p:sldId id="772" r:id="rId19"/>
    <p:sldId id="773" r:id="rId20"/>
    <p:sldId id="774" r:id="rId21"/>
    <p:sldId id="775" r:id="rId22"/>
    <p:sldId id="776" r:id="rId23"/>
    <p:sldId id="777" r:id="rId24"/>
    <p:sldId id="778" r:id="rId25"/>
    <p:sldId id="779" r:id="rId26"/>
    <p:sldId id="780" r:id="rId27"/>
    <p:sldId id="651" r:id="rId28"/>
    <p:sldId id="673" r:id="rId29"/>
    <p:sldId id="674" r:id="rId30"/>
    <p:sldId id="675" r:id="rId31"/>
    <p:sldId id="676" r:id="rId32"/>
    <p:sldId id="677" r:id="rId33"/>
    <p:sldId id="678" r:id="rId34"/>
    <p:sldId id="679" r:id="rId35"/>
    <p:sldId id="680" r:id="rId36"/>
    <p:sldId id="681" r:id="rId37"/>
    <p:sldId id="682" r:id="rId38"/>
    <p:sldId id="683" r:id="rId39"/>
    <p:sldId id="684" r:id="rId40"/>
    <p:sldId id="670" r:id="rId41"/>
    <p:sldId id="652" r:id="rId42"/>
    <p:sldId id="657" r:id="rId43"/>
    <p:sldId id="658" r:id="rId44"/>
    <p:sldId id="659" r:id="rId45"/>
    <p:sldId id="660" r:id="rId46"/>
    <p:sldId id="781" r:id="rId47"/>
    <p:sldId id="782" r:id="rId48"/>
    <p:sldId id="783" r:id="rId49"/>
    <p:sldId id="784" r:id="rId50"/>
    <p:sldId id="785" r:id="rId51"/>
    <p:sldId id="661" r:id="rId52"/>
    <p:sldId id="662" r:id="rId53"/>
    <p:sldId id="663" r:id="rId54"/>
    <p:sldId id="664" r:id="rId55"/>
    <p:sldId id="667" r:id="rId56"/>
    <p:sldId id="668" r:id="rId57"/>
    <p:sldId id="669" r:id="rId58"/>
    <p:sldId id="640" r:id="rId59"/>
    <p:sldId id="646" r:id="rId60"/>
    <p:sldId id="647" r:id="rId61"/>
    <p:sldId id="649" r:id="rId62"/>
    <p:sldId id="650" r:id="rId63"/>
    <p:sldId id="786" r:id="rId64"/>
  </p:sldIdLst>
  <p:sldSz cx="9144000" cy="6858000" type="screen4x3"/>
  <p:notesSz cx="9601200" cy="7315200"/>
  <p:custDataLst>
    <p:tags r:id="rId67"/>
  </p:custData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1636A3F4-485D-4E8C-BA98-854CF3F0C742}">
          <p14:sldIdLst>
            <p14:sldId id="759"/>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651"/>
            <p14:sldId id="673"/>
            <p14:sldId id="674"/>
            <p14:sldId id="675"/>
            <p14:sldId id="676"/>
            <p14:sldId id="677"/>
            <p14:sldId id="678"/>
            <p14:sldId id="679"/>
            <p14:sldId id="680"/>
            <p14:sldId id="681"/>
            <p14:sldId id="682"/>
            <p14:sldId id="683"/>
            <p14:sldId id="684"/>
            <p14:sldId id="670"/>
            <p14:sldId id="652"/>
            <p14:sldId id="657"/>
            <p14:sldId id="658"/>
            <p14:sldId id="659"/>
            <p14:sldId id="660"/>
            <p14:sldId id="781"/>
            <p14:sldId id="782"/>
            <p14:sldId id="783"/>
            <p14:sldId id="784"/>
            <p14:sldId id="785"/>
            <p14:sldId id="661"/>
            <p14:sldId id="662"/>
            <p14:sldId id="663"/>
            <p14:sldId id="664"/>
            <p14:sldId id="667"/>
            <p14:sldId id="668"/>
            <p14:sldId id="669"/>
            <p14:sldId id="640"/>
            <p14:sldId id="646"/>
            <p14:sldId id="647"/>
            <p14:sldId id="649"/>
            <p14:sldId id="650"/>
            <p14:sldId id="786"/>
          </p14:sldIdLst>
        </p14:section>
      </p14:sectionLst>
    </p:ext>
    <p:ext uri="{EFAFB233-063F-42B5-8137-9DF3F51BA10A}">
      <p15:sldGuideLst xmlns:p15="http://schemas.microsoft.com/office/powerpoint/2012/main">
        <p15:guide id="1" orient="horz" pos="422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Collins" initials="CC" lastIdx="0" clrIdx="0">
    <p:extLst>
      <p:ext uri="{19B8F6BF-5375-455C-9EA6-DF929625EA0E}">
        <p15:presenceInfo xmlns:p15="http://schemas.microsoft.com/office/powerpoint/2012/main" userId="Cynthia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0"/>
    <a:srgbClr val="878785"/>
    <a:srgbClr val="DE3B21"/>
    <a:srgbClr val="7DBA00"/>
    <a:srgbClr val="08338F"/>
    <a:srgbClr val="85248F"/>
    <a:srgbClr val="FCC917"/>
    <a:srgbClr val="666366"/>
    <a:srgbClr val="444444"/>
    <a:srgbClr val="F1F0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65F15-61C0-4275-87C7-1F0234A7F7AC}" v="2" dt="2018-09-26T17:09:50.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503" autoAdjust="0"/>
  </p:normalViewPr>
  <p:slideViewPr>
    <p:cSldViewPr snapToGrid="0">
      <p:cViewPr varScale="1">
        <p:scale>
          <a:sx n="92" d="100"/>
          <a:sy n="92" d="100"/>
        </p:scale>
        <p:origin x="1200" y="91"/>
      </p:cViewPr>
      <p:guideLst>
        <p:guide orient="horz" pos="4227"/>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7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L Collins" userId="S::ccollicy@jci.com::68869be3-64e5-4e83-9fd9-607e6a2af9be" providerId="AD" clId="Web-{0B0ED852-FE03-4D76-9F58-52161F89DAF6}"/>
    <pc:docChg chg="modSld">
      <pc:chgData name="Cynthia L Collins" userId="S::ccollicy@jci.com::68869be3-64e5-4e83-9fd9-607e6a2af9be" providerId="AD" clId="Web-{0B0ED852-FE03-4D76-9F58-52161F89DAF6}" dt="2018-09-11T16:47:28.779" v="1"/>
      <pc:docMkLst>
        <pc:docMk/>
      </pc:docMkLst>
      <pc:sldChg chg="addSp delSp modSp">
        <pc:chgData name="Cynthia L Collins" userId="S::ccollicy@jci.com::68869be3-64e5-4e83-9fd9-607e6a2af9be" providerId="AD" clId="Web-{0B0ED852-FE03-4D76-9F58-52161F89DAF6}" dt="2018-09-11T16:47:28.779" v="1"/>
        <pc:sldMkLst>
          <pc:docMk/>
          <pc:sldMk cId="1852513452" sldId="734"/>
        </pc:sldMkLst>
        <pc:picChg chg="add del mod">
          <ac:chgData name="Cynthia L Collins" userId="S::ccollicy@jci.com::68869be3-64e5-4e83-9fd9-607e6a2af9be" providerId="AD" clId="Web-{0B0ED852-FE03-4D76-9F58-52161F89DAF6}" dt="2018-09-11T16:47:28.779" v="1"/>
          <ac:picMkLst>
            <pc:docMk/>
            <pc:sldMk cId="1852513452" sldId="734"/>
            <ac:picMk id="2" creationId="{E86BEB66-FF1A-4B8D-ACEE-C14680850316}"/>
          </ac:picMkLst>
        </pc:picChg>
      </pc:sldChg>
    </pc:docChg>
  </pc:docChgLst>
  <pc:docChgLst>
    <pc:chgData name="Casandra Walls" userId="9ca1e984-2f7c-49b3-bcb6-ae07485cfb84" providerId="ADAL" clId="{78065F15-61C0-4275-87C7-1F0234A7F7AC}"/>
    <pc:docChg chg="modSld modNotesMaster modHandout">
      <pc:chgData name="Casandra Walls" userId="9ca1e984-2f7c-49b3-bcb6-ae07485cfb84" providerId="ADAL" clId="{78065F15-61C0-4275-87C7-1F0234A7F7AC}" dt="2018-09-26T17:09:50.666" v="1"/>
      <pc:docMkLst>
        <pc:docMk/>
      </pc:docMkLst>
      <pc:sldChg chg="modNotes">
        <pc:chgData name="Casandra Walls" userId="9ca1e984-2f7c-49b3-bcb6-ae07485cfb84" providerId="ADAL" clId="{78065F15-61C0-4275-87C7-1F0234A7F7AC}" dt="2018-09-26T17:09:50.666" v="1"/>
        <pc:sldMkLst>
          <pc:docMk/>
          <pc:sldMk cId="630256607" sldId="640"/>
        </pc:sldMkLst>
      </pc:sldChg>
      <pc:sldChg chg="modNotes">
        <pc:chgData name="Casandra Walls" userId="9ca1e984-2f7c-49b3-bcb6-ae07485cfb84" providerId="ADAL" clId="{78065F15-61C0-4275-87C7-1F0234A7F7AC}" dt="2018-09-26T17:09:50.666" v="1"/>
        <pc:sldMkLst>
          <pc:docMk/>
          <pc:sldMk cId="1116128142" sldId="646"/>
        </pc:sldMkLst>
      </pc:sldChg>
      <pc:sldChg chg="modNotes">
        <pc:chgData name="Casandra Walls" userId="9ca1e984-2f7c-49b3-bcb6-ae07485cfb84" providerId="ADAL" clId="{78065F15-61C0-4275-87C7-1F0234A7F7AC}" dt="2018-09-26T17:09:50.666" v="1"/>
        <pc:sldMkLst>
          <pc:docMk/>
          <pc:sldMk cId="2102642994" sldId="647"/>
        </pc:sldMkLst>
      </pc:sldChg>
      <pc:sldChg chg="modNotes">
        <pc:chgData name="Casandra Walls" userId="9ca1e984-2f7c-49b3-bcb6-ae07485cfb84" providerId="ADAL" clId="{78065F15-61C0-4275-87C7-1F0234A7F7AC}" dt="2018-09-26T17:09:50.666" v="1"/>
        <pc:sldMkLst>
          <pc:docMk/>
          <pc:sldMk cId="3906978437" sldId="649"/>
        </pc:sldMkLst>
      </pc:sldChg>
      <pc:sldChg chg="modNotes">
        <pc:chgData name="Casandra Walls" userId="9ca1e984-2f7c-49b3-bcb6-ae07485cfb84" providerId="ADAL" clId="{78065F15-61C0-4275-87C7-1F0234A7F7AC}" dt="2018-09-26T17:09:50.666" v="1"/>
        <pc:sldMkLst>
          <pc:docMk/>
          <pc:sldMk cId="1539128239" sldId="650"/>
        </pc:sldMkLst>
      </pc:sldChg>
      <pc:sldChg chg="modNotes">
        <pc:chgData name="Casandra Walls" userId="9ca1e984-2f7c-49b3-bcb6-ae07485cfb84" providerId="ADAL" clId="{78065F15-61C0-4275-87C7-1F0234A7F7AC}" dt="2018-09-26T17:09:50.666" v="1"/>
        <pc:sldMkLst>
          <pc:docMk/>
          <pc:sldMk cId="2916199830" sldId="657"/>
        </pc:sldMkLst>
      </pc:sldChg>
      <pc:sldChg chg="modNotes">
        <pc:chgData name="Casandra Walls" userId="9ca1e984-2f7c-49b3-bcb6-ae07485cfb84" providerId="ADAL" clId="{78065F15-61C0-4275-87C7-1F0234A7F7AC}" dt="2018-09-26T17:09:50.666" v="1"/>
        <pc:sldMkLst>
          <pc:docMk/>
          <pc:sldMk cId="144169264" sldId="658"/>
        </pc:sldMkLst>
      </pc:sldChg>
      <pc:sldChg chg="modNotes">
        <pc:chgData name="Casandra Walls" userId="9ca1e984-2f7c-49b3-bcb6-ae07485cfb84" providerId="ADAL" clId="{78065F15-61C0-4275-87C7-1F0234A7F7AC}" dt="2018-09-26T17:09:50.666" v="1"/>
        <pc:sldMkLst>
          <pc:docMk/>
          <pc:sldMk cId="3825855340" sldId="660"/>
        </pc:sldMkLst>
      </pc:sldChg>
      <pc:sldChg chg="modNotes">
        <pc:chgData name="Casandra Walls" userId="9ca1e984-2f7c-49b3-bcb6-ae07485cfb84" providerId="ADAL" clId="{78065F15-61C0-4275-87C7-1F0234A7F7AC}" dt="2018-09-26T17:09:50.666" v="1"/>
        <pc:sldMkLst>
          <pc:docMk/>
          <pc:sldMk cId="3996631039" sldId="661"/>
        </pc:sldMkLst>
      </pc:sldChg>
      <pc:sldChg chg="modNotes">
        <pc:chgData name="Casandra Walls" userId="9ca1e984-2f7c-49b3-bcb6-ae07485cfb84" providerId="ADAL" clId="{78065F15-61C0-4275-87C7-1F0234A7F7AC}" dt="2018-09-26T17:09:50.666" v="1"/>
        <pc:sldMkLst>
          <pc:docMk/>
          <pc:sldMk cId="1273444698" sldId="662"/>
        </pc:sldMkLst>
      </pc:sldChg>
      <pc:sldChg chg="modNotes">
        <pc:chgData name="Casandra Walls" userId="9ca1e984-2f7c-49b3-bcb6-ae07485cfb84" providerId="ADAL" clId="{78065F15-61C0-4275-87C7-1F0234A7F7AC}" dt="2018-09-26T17:09:50.666" v="1"/>
        <pc:sldMkLst>
          <pc:docMk/>
          <pc:sldMk cId="1615811427" sldId="663"/>
        </pc:sldMkLst>
      </pc:sldChg>
      <pc:sldChg chg="modNotes">
        <pc:chgData name="Casandra Walls" userId="9ca1e984-2f7c-49b3-bcb6-ae07485cfb84" providerId="ADAL" clId="{78065F15-61C0-4275-87C7-1F0234A7F7AC}" dt="2018-09-26T17:09:50.666" v="1"/>
        <pc:sldMkLst>
          <pc:docMk/>
          <pc:sldMk cId="1783132876" sldId="664"/>
        </pc:sldMkLst>
      </pc:sldChg>
      <pc:sldChg chg="modNotes">
        <pc:chgData name="Casandra Walls" userId="9ca1e984-2f7c-49b3-bcb6-ae07485cfb84" providerId="ADAL" clId="{78065F15-61C0-4275-87C7-1F0234A7F7AC}" dt="2018-09-26T17:09:50.666" v="1"/>
        <pc:sldMkLst>
          <pc:docMk/>
          <pc:sldMk cId="184718356" sldId="667"/>
        </pc:sldMkLst>
      </pc:sldChg>
      <pc:sldChg chg="modNotes">
        <pc:chgData name="Casandra Walls" userId="9ca1e984-2f7c-49b3-bcb6-ae07485cfb84" providerId="ADAL" clId="{78065F15-61C0-4275-87C7-1F0234A7F7AC}" dt="2018-09-26T17:09:50.666" v="1"/>
        <pc:sldMkLst>
          <pc:docMk/>
          <pc:sldMk cId="1730601503" sldId="668"/>
        </pc:sldMkLst>
      </pc:sldChg>
      <pc:sldChg chg="modNotes">
        <pc:chgData name="Casandra Walls" userId="9ca1e984-2f7c-49b3-bcb6-ae07485cfb84" providerId="ADAL" clId="{78065F15-61C0-4275-87C7-1F0234A7F7AC}" dt="2018-09-26T17:09:50.666" v="1"/>
        <pc:sldMkLst>
          <pc:docMk/>
          <pc:sldMk cId="3385406858" sldId="669"/>
        </pc:sldMkLst>
      </pc:sldChg>
      <pc:sldChg chg="modNotes">
        <pc:chgData name="Casandra Walls" userId="9ca1e984-2f7c-49b3-bcb6-ae07485cfb84" providerId="ADAL" clId="{78065F15-61C0-4275-87C7-1F0234A7F7AC}" dt="2018-09-26T17:09:50.666" v="1"/>
        <pc:sldMkLst>
          <pc:docMk/>
          <pc:sldMk cId="813971188" sldId="673"/>
        </pc:sldMkLst>
      </pc:sldChg>
      <pc:sldChg chg="modNotes">
        <pc:chgData name="Casandra Walls" userId="9ca1e984-2f7c-49b3-bcb6-ae07485cfb84" providerId="ADAL" clId="{78065F15-61C0-4275-87C7-1F0234A7F7AC}" dt="2018-09-26T17:09:50.666" v="1"/>
        <pc:sldMkLst>
          <pc:docMk/>
          <pc:sldMk cId="696749471" sldId="674"/>
        </pc:sldMkLst>
      </pc:sldChg>
      <pc:sldChg chg="modNotes">
        <pc:chgData name="Casandra Walls" userId="9ca1e984-2f7c-49b3-bcb6-ae07485cfb84" providerId="ADAL" clId="{78065F15-61C0-4275-87C7-1F0234A7F7AC}" dt="2018-09-26T17:09:50.666" v="1"/>
        <pc:sldMkLst>
          <pc:docMk/>
          <pc:sldMk cId="2574399835" sldId="677"/>
        </pc:sldMkLst>
      </pc:sldChg>
      <pc:sldChg chg="modNotes">
        <pc:chgData name="Casandra Walls" userId="9ca1e984-2f7c-49b3-bcb6-ae07485cfb84" providerId="ADAL" clId="{78065F15-61C0-4275-87C7-1F0234A7F7AC}" dt="2018-09-26T17:09:50.666" v="1"/>
        <pc:sldMkLst>
          <pc:docMk/>
          <pc:sldMk cId="1223395403" sldId="678"/>
        </pc:sldMkLst>
      </pc:sldChg>
      <pc:sldChg chg="modNotes">
        <pc:chgData name="Casandra Walls" userId="9ca1e984-2f7c-49b3-bcb6-ae07485cfb84" providerId="ADAL" clId="{78065F15-61C0-4275-87C7-1F0234A7F7AC}" dt="2018-09-26T17:09:50.666" v="1"/>
        <pc:sldMkLst>
          <pc:docMk/>
          <pc:sldMk cId="82244661" sldId="679"/>
        </pc:sldMkLst>
      </pc:sldChg>
      <pc:sldChg chg="modNotes">
        <pc:chgData name="Casandra Walls" userId="9ca1e984-2f7c-49b3-bcb6-ae07485cfb84" providerId="ADAL" clId="{78065F15-61C0-4275-87C7-1F0234A7F7AC}" dt="2018-09-26T17:09:50.666" v="1"/>
        <pc:sldMkLst>
          <pc:docMk/>
          <pc:sldMk cId="3582734923" sldId="680"/>
        </pc:sldMkLst>
      </pc:sldChg>
      <pc:sldChg chg="modNotes">
        <pc:chgData name="Casandra Walls" userId="9ca1e984-2f7c-49b3-bcb6-ae07485cfb84" providerId="ADAL" clId="{78065F15-61C0-4275-87C7-1F0234A7F7AC}" dt="2018-09-26T17:09:50.666" v="1"/>
        <pc:sldMkLst>
          <pc:docMk/>
          <pc:sldMk cId="3923775799" sldId="682"/>
        </pc:sldMkLst>
      </pc:sldChg>
      <pc:sldChg chg="modNotes">
        <pc:chgData name="Casandra Walls" userId="9ca1e984-2f7c-49b3-bcb6-ae07485cfb84" providerId="ADAL" clId="{78065F15-61C0-4275-87C7-1F0234A7F7AC}" dt="2018-09-26T17:09:50.666" v="1"/>
        <pc:sldMkLst>
          <pc:docMk/>
          <pc:sldMk cId="3225368707" sldId="683"/>
        </pc:sldMkLst>
      </pc:sldChg>
      <pc:sldChg chg="modSp">
        <pc:chgData name="Casandra Walls" userId="9ca1e984-2f7c-49b3-bcb6-ae07485cfb84" providerId="ADAL" clId="{78065F15-61C0-4275-87C7-1F0234A7F7AC}" dt="2018-09-26T17:09:30.886" v="0" actId="1076"/>
        <pc:sldMkLst>
          <pc:docMk/>
          <pc:sldMk cId="1061536057" sldId="759"/>
        </pc:sldMkLst>
        <pc:picChg chg="mod">
          <ac:chgData name="Casandra Walls" userId="9ca1e984-2f7c-49b3-bcb6-ae07485cfb84" providerId="ADAL" clId="{78065F15-61C0-4275-87C7-1F0234A7F7AC}" dt="2018-09-26T17:09:30.886" v="0" actId="1076"/>
          <ac:picMkLst>
            <pc:docMk/>
            <pc:sldMk cId="1061536057" sldId="759"/>
            <ac:picMk id="13" creationId="{00000000-0000-0000-0000-000000000000}"/>
          </ac:picMkLst>
        </pc:picChg>
      </pc:sldChg>
      <pc:sldChg chg="modNotes">
        <pc:chgData name="Casandra Walls" userId="9ca1e984-2f7c-49b3-bcb6-ae07485cfb84" providerId="ADAL" clId="{78065F15-61C0-4275-87C7-1F0234A7F7AC}" dt="2018-09-26T17:09:50.666" v="1"/>
        <pc:sldMkLst>
          <pc:docMk/>
          <pc:sldMk cId="2775216252" sldId="761"/>
        </pc:sldMkLst>
      </pc:sldChg>
      <pc:sldChg chg="modNotes">
        <pc:chgData name="Casandra Walls" userId="9ca1e984-2f7c-49b3-bcb6-ae07485cfb84" providerId="ADAL" clId="{78065F15-61C0-4275-87C7-1F0234A7F7AC}" dt="2018-09-26T17:09:50.666" v="1"/>
        <pc:sldMkLst>
          <pc:docMk/>
          <pc:sldMk cId="1486661489" sldId="762"/>
        </pc:sldMkLst>
      </pc:sldChg>
      <pc:sldChg chg="modNotes">
        <pc:chgData name="Casandra Walls" userId="9ca1e984-2f7c-49b3-bcb6-ae07485cfb84" providerId="ADAL" clId="{78065F15-61C0-4275-87C7-1F0234A7F7AC}" dt="2018-09-26T17:09:50.666" v="1"/>
        <pc:sldMkLst>
          <pc:docMk/>
          <pc:sldMk cId="3620490766" sldId="763"/>
        </pc:sldMkLst>
      </pc:sldChg>
      <pc:sldChg chg="modNotes">
        <pc:chgData name="Casandra Walls" userId="9ca1e984-2f7c-49b3-bcb6-ae07485cfb84" providerId="ADAL" clId="{78065F15-61C0-4275-87C7-1F0234A7F7AC}" dt="2018-09-26T17:09:50.666" v="1"/>
        <pc:sldMkLst>
          <pc:docMk/>
          <pc:sldMk cId="3872753867" sldId="764"/>
        </pc:sldMkLst>
      </pc:sldChg>
      <pc:sldChg chg="modNotes">
        <pc:chgData name="Casandra Walls" userId="9ca1e984-2f7c-49b3-bcb6-ae07485cfb84" providerId="ADAL" clId="{78065F15-61C0-4275-87C7-1F0234A7F7AC}" dt="2018-09-26T17:09:50.666" v="1"/>
        <pc:sldMkLst>
          <pc:docMk/>
          <pc:sldMk cId="218003256" sldId="765"/>
        </pc:sldMkLst>
      </pc:sldChg>
      <pc:sldChg chg="modNotes">
        <pc:chgData name="Casandra Walls" userId="9ca1e984-2f7c-49b3-bcb6-ae07485cfb84" providerId="ADAL" clId="{78065F15-61C0-4275-87C7-1F0234A7F7AC}" dt="2018-09-26T17:09:50.666" v="1"/>
        <pc:sldMkLst>
          <pc:docMk/>
          <pc:sldMk cId="4034974375" sldId="766"/>
        </pc:sldMkLst>
      </pc:sldChg>
      <pc:sldChg chg="modNotes">
        <pc:chgData name="Casandra Walls" userId="9ca1e984-2f7c-49b3-bcb6-ae07485cfb84" providerId="ADAL" clId="{78065F15-61C0-4275-87C7-1F0234A7F7AC}" dt="2018-09-26T17:09:50.666" v="1"/>
        <pc:sldMkLst>
          <pc:docMk/>
          <pc:sldMk cId="3540185750" sldId="767"/>
        </pc:sldMkLst>
      </pc:sldChg>
      <pc:sldChg chg="modNotes">
        <pc:chgData name="Casandra Walls" userId="9ca1e984-2f7c-49b3-bcb6-ae07485cfb84" providerId="ADAL" clId="{78065F15-61C0-4275-87C7-1F0234A7F7AC}" dt="2018-09-26T17:09:50.666" v="1"/>
        <pc:sldMkLst>
          <pc:docMk/>
          <pc:sldMk cId="3428746264" sldId="769"/>
        </pc:sldMkLst>
      </pc:sldChg>
      <pc:sldChg chg="modNotes">
        <pc:chgData name="Casandra Walls" userId="9ca1e984-2f7c-49b3-bcb6-ae07485cfb84" providerId="ADAL" clId="{78065F15-61C0-4275-87C7-1F0234A7F7AC}" dt="2018-09-26T17:09:50.666" v="1"/>
        <pc:sldMkLst>
          <pc:docMk/>
          <pc:sldMk cId="952648193" sldId="770"/>
        </pc:sldMkLst>
      </pc:sldChg>
      <pc:sldChg chg="modNotes">
        <pc:chgData name="Casandra Walls" userId="9ca1e984-2f7c-49b3-bcb6-ae07485cfb84" providerId="ADAL" clId="{78065F15-61C0-4275-87C7-1F0234A7F7AC}" dt="2018-09-26T17:09:50.666" v="1"/>
        <pc:sldMkLst>
          <pc:docMk/>
          <pc:sldMk cId="1147594315" sldId="771"/>
        </pc:sldMkLst>
      </pc:sldChg>
      <pc:sldChg chg="modNotes">
        <pc:chgData name="Casandra Walls" userId="9ca1e984-2f7c-49b3-bcb6-ae07485cfb84" providerId="ADAL" clId="{78065F15-61C0-4275-87C7-1F0234A7F7AC}" dt="2018-09-26T17:09:50.666" v="1"/>
        <pc:sldMkLst>
          <pc:docMk/>
          <pc:sldMk cId="3217953764" sldId="772"/>
        </pc:sldMkLst>
      </pc:sldChg>
      <pc:sldChg chg="modNotes">
        <pc:chgData name="Casandra Walls" userId="9ca1e984-2f7c-49b3-bcb6-ae07485cfb84" providerId="ADAL" clId="{78065F15-61C0-4275-87C7-1F0234A7F7AC}" dt="2018-09-26T17:09:50.666" v="1"/>
        <pc:sldMkLst>
          <pc:docMk/>
          <pc:sldMk cId="1765843736" sldId="773"/>
        </pc:sldMkLst>
      </pc:sldChg>
      <pc:sldChg chg="modNotes">
        <pc:chgData name="Casandra Walls" userId="9ca1e984-2f7c-49b3-bcb6-ae07485cfb84" providerId="ADAL" clId="{78065F15-61C0-4275-87C7-1F0234A7F7AC}" dt="2018-09-26T17:09:50.666" v="1"/>
        <pc:sldMkLst>
          <pc:docMk/>
          <pc:sldMk cId="360386679" sldId="774"/>
        </pc:sldMkLst>
      </pc:sldChg>
      <pc:sldChg chg="modNotes">
        <pc:chgData name="Casandra Walls" userId="9ca1e984-2f7c-49b3-bcb6-ae07485cfb84" providerId="ADAL" clId="{78065F15-61C0-4275-87C7-1F0234A7F7AC}" dt="2018-09-26T17:09:50.666" v="1"/>
        <pc:sldMkLst>
          <pc:docMk/>
          <pc:sldMk cId="4032911614" sldId="775"/>
        </pc:sldMkLst>
      </pc:sldChg>
      <pc:sldChg chg="modNotes">
        <pc:chgData name="Casandra Walls" userId="9ca1e984-2f7c-49b3-bcb6-ae07485cfb84" providerId="ADAL" clId="{78065F15-61C0-4275-87C7-1F0234A7F7AC}" dt="2018-09-26T17:09:50.666" v="1"/>
        <pc:sldMkLst>
          <pc:docMk/>
          <pc:sldMk cId="1375774321" sldId="776"/>
        </pc:sldMkLst>
      </pc:sldChg>
      <pc:sldChg chg="modNotes">
        <pc:chgData name="Casandra Walls" userId="9ca1e984-2f7c-49b3-bcb6-ae07485cfb84" providerId="ADAL" clId="{78065F15-61C0-4275-87C7-1F0234A7F7AC}" dt="2018-09-26T17:09:50.666" v="1"/>
        <pc:sldMkLst>
          <pc:docMk/>
          <pc:sldMk cId="1632468663" sldId="777"/>
        </pc:sldMkLst>
      </pc:sldChg>
      <pc:sldChg chg="modNotes">
        <pc:chgData name="Casandra Walls" userId="9ca1e984-2f7c-49b3-bcb6-ae07485cfb84" providerId="ADAL" clId="{78065F15-61C0-4275-87C7-1F0234A7F7AC}" dt="2018-09-26T17:09:50.666" v="1"/>
        <pc:sldMkLst>
          <pc:docMk/>
          <pc:sldMk cId="981284739" sldId="778"/>
        </pc:sldMkLst>
      </pc:sldChg>
      <pc:sldChg chg="modNotes">
        <pc:chgData name="Casandra Walls" userId="9ca1e984-2f7c-49b3-bcb6-ae07485cfb84" providerId="ADAL" clId="{78065F15-61C0-4275-87C7-1F0234A7F7AC}" dt="2018-09-26T17:09:50.666" v="1"/>
        <pc:sldMkLst>
          <pc:docMk/>
          <pc:sldMk cId="958779622" sldId="779"/>
        </pc:sldMkLst>
      </pc:sldChg>
      <pc:sldChg chg="modNotes">
        <pc:chgData name="Casandra Walls" userId="9ca1e984-2f7c-49b3-bcb6-ae07485cfb84" providerId="ADAL" clId="{78065F15-61C0-4275-87C7-1F0234A7F7AC}" dt="2018-09-26T17:09:50.666" v="1"/>
        <pc:sldMkLst>
          <pc:docMk/>
          <pc:sldMk cId="2400619864" sldId="780"/>
        </pc:sldMkLst>
      </pc:sldChg>
    </pc:docChg>
  </pc:docChgLst>
  <pc:docChgLst>
    <pc:chgData name="Bernadine M Waters" userId="S::cwaterb@jci.com::5d657e75-f57b-42f6-ae96-6cad197da76c" providerId="AD" clId="Web-{C8336825-8272-4550-907E-335C7BFB06EF}"/>
    <pc:docChg chg="modSld">
      <pc:chgData name="Bernadine M Waters" userId="S::cwaterb@jci.com::5d657e75-f57b-42f6-ae96-6cad197da76c" providerId="AD" clId="Web-{C8336825-8272-4550-907E-335C7BFB06EF}" dt="2019-01-31T14:21:52.415" v="142"/>
      <pc:docMkLst>
        <pc:docMk/>
      </pc:docMkLst>
      <pc:sldChg chg="modNotes">
        <pc:chgData name="Bernadine M Waters" userId="S::cwaterb@jci.com::5d657e75-f57b-42f6-ae96-6cad197da76c" providerId="AD" clId="Web-{C8336825-8272-4550-907E-335C7BFB06EF}" dt="2019-01-31T14:21:05.398" v="94"/>
        <pc:sldMkLst>
          <pc:docMk/>
          <pc:sldMk cId="1223395403" sldId="678"/>
        </pc:sldMkLst>
      </pc:sldChg>
      <pc:sldChg chg="modNotes">
        <pc:chgData name="Bernadine M Waters" userId="S::cwaterb@jci.com::5d657e75-f57b-42f6-ae96-6cad197da76c" providerId="AD" clId="Web-{C8336825-8272-4550-907E-335C7BFB06EF}" dt="2019-01-31T14:17:04.374" v="36"/>
        <pc:sldMkLst>
          <pc:docMk/>
          <pc:sldMk cId="82244661" sldId="679"/>
        </pc:sldMkLst>
      </pc:sldChg>
      <pc:sldChg chg="modNotes">
        <pc:chgData name="Bernadine M Waters" userId="S::cwaterb@jci.com::5d657e75-f57b-42f6-ae96-6cad197da76c" providerId="AD" clId="Web-{C8336825-8272-4550-907E-335C7BFB06EF}" dt="2019-01-31T14:18:54.612" v="41"/>
        <pc:sldMkLst>
          <pc:docMk/>
          <pc:sldMk cId="3582734923" sldId="680"/>
        </pc:sldMkLst>
      </pc:sldChg>
      <pc:sldChg chg="modNotes">
        <pc:chgData name="Bernadine M Waters" userId="S::cwaterb@jci.com::5d657e75-f57b-42f6-ae96-6cad197da76c" providerId="AD" clId="Web-{C8336825-8272-4550-907E-335C7BFB06EF}" dt="2019-01-31T14:21:52.415" v="142"/>
        <pc:sldMkLst>
          <pc:docMk/>
          <pc:sldMk cId="1951946217" sldId="681"/>
        </pc:sldMkLst>
      </pc:sldChg>
      <pc:sldChg chg="modNotes">
        <pc:chgData name="Bernadine M Waters" userId="S::cwaterb@jci.com::5d657e75-f57b-42f6-ae96-6cad197da76c" providerId="AD" clId="Web-{C8336825-8272-4550-907E-335C7BFB06EF}" dt="2019-01-31T14:19:37.645" v="45"/>
        <pc:sldMkLst>
          <pc:docMk/>
          <pc:sldMk cId="3923775799" sldId="682"/>
        </pc:sldMkLst>
      </pc:sldChg>
      <pc:sldChg chg="modNotes">
        <pc:chgData name="Bernadine M Waters" userId="S::cwaterb@jci.com::5d657e75-f57b-42f6-ae96-6cad197da76c" providerId="AD" clId="Web-{C8336825-8272-4550-907E-335C7BFB06EF}" dt="2019-01-31T14:19:48.114" v="46"/>
        <pc:sldMkLst>
          <pc:docMk/>
          <pc:sldMk cId="3225368707" sldId="683"/>
        </pc:sldMkLst>
      </pc:sldChg>
      <pc:sldChg chg="modNotes">
        <pc:chgData name="Bernadine M Waters" userId="S::cwaterb@jci.com::5d657e75-f57b-42f6-ae96-6cad197da76c" providerId="AD" clId="Web-{C8336825-8272-4550-907E-335C7BFB06EF}" dt="2019-01-31T14:19:59.786" v="47"/>
        <pc:sldMkLst>
          <pc:docMk/>
          <pc:sldMk cId="11332276" sldId="684"/>
        </pc:sldMkLst>
      </pc:sldChg>
      <pc:sldChg chg="modNotes">
        <pc:chgData name="Bernadine M Waters" userId="S::cwaterb@jci.com::5d657e75-f57b-42f6-ae96-6cad197da76c" providerId="AD" clId="Web-{C8336825-8272-4550-907E-335C7BFB06EF}" dt="2019-01-31T14:16:45.796" v="35"/>
        <pc:sldMkLst>
          <pc:docMk/>
          <pc:sldMk cId="2775216252" sldId="761"/>
        </pc:sldMkLst>
      </pc:sldChg>
    </pc:docChg>
  </pc:docChgLst>
  <pc:docChgLst>
    <pc:chgData name="Cynthia L Collins" userId="S::ccollicy@jci.com::68869be3-64e5-4e83-9fd9-607e6a2af9be" providerId="AD" clId="Web-{2736AD16-16C6-4920-955F-A2CC2C19D7CA}"/>
    <pc:docChg chg="modSld">
      <pc:chgData name="Cynthia L Collins" userId="S::ccollicy@jci.com::68869be3-64e5-4e83-9fd9-607e6a2af9be" providerId="AD" clId="Web-{2736AD16-16C6-4920-955F-A2CC2C19D7CA}" dt="2018-09-04T13:18:09.010" v="2" actId="14100"/>
      <pc:docMkLst>
        <pc:docMk/>
      </pc:docMkLst>
      <pc:sldChg chg="addSp delSp modSp">
        <pc:chgData name="Cynthia L Collins" userId="S::ccollicy@jci.com::68869be3-64e5-4e83-9fd9-607e6a2af9be" providerId="AD" clId="Web-{2736AD16-16C6-4920-955F-A2CC2C19D7CA}" dt="2018-09-04T13:18:09.010" v="2" actId="14100"/>
        <pc:sldMkLst>
          <pc:docMk/>
          <pc:sldMk cId="543149918" sldId="388"/>
        </pc:sldMkLst>
        <pc:picChg chg="del">
          <ac:chgData name="Cynthia L Collins" userId="S::ccollicy@jci.com::68869be3-64e5-4e83-9fd9-607e6a2af9be" providerId="AD" clId="Web-{2736AD16-16C6-4920-955F-A2CC2C19D7CA}" dt="2018-09-04T13:17:55.697" v="0"/>
          <ac:picMkLst>
            <pc:docMk/>
            <pc:sldMk cId="543149918" sldId="388"/>
            <ac:picMk id="2" creationId="{00000000-0000-0000-0000-000000000000}"/>
          </ac:picMkLst>
        </pc:picChg>
        <pc:picChg chg="add mod">
          <ac:chgData name="Cynthia L Collins" userId="S::ccollicy@jci.com::68869be3-64e5-4e83-9fd9-607e6a2af9be" providerId="AD" clId="Web-{2736AD16-16C6-4920-955F-A2CC2C19D7CA}" dt="2018-09-04T13:18:09.010" v="2" actId="14100"/>
          <ac:picMkLst>
            <pc:docMk/>
            <pc:sldMk cId="543149918" sldId="388"/>
            <ac:picMk id="4" creationId="{F7C351F0-CFB0-41FB-B053-E0C69AE3798E}"/>
          </ac:picMkLst>
        </pc:picChg>
      </pc:sldChg>
    </pc:docChg>
  </pc:docChgLst>
  <pc:docChgLst>
    <pc:chgData name="Cynthia L Collins" userId="S::ccollicy@jci.com::68869be3-64e5-4e83-9fd9-607e6a2af9be" providerId="AD" clId="Web-{B15D74D4-3001-4DDC-A2AA-62630F9FCBCE}"/>
    <pc:docChg chg="addSld modSld sldOrd modSection">
      <pc:chgData name="Cynthia L Collins" userId="S::ccollicy@jci.com::68869be3-64e5-4e83-9fd9-607e6a2af9be" providerId="AD" clId="Web-{B15D74D4-3001-4DDC-A2AA-62630F9FCBCE}" dt="2018-09-10T13:24:12.434" v="30"/>
      <pc:docMkLst>
        <pc:docMk/>
      </pc:docMkLst>
      <pc:sldChg chg="addSp delSp modSp ord">
        <pc:chgData name="Cynthia L Collins" userId="S::ccollicy@jci.com::68869be3-64e5-4e83-9fd9-607e6a2af9be" providerId="AD" clId="Web-{B15D74D4-3001-4DDC-A2AA-62630F9FCBCE}" dt="2018-09-10T13:24:12.434" v="30"/>
        <pc:sldMkLst>
          <pc:docMk/>
          <pc:sldMk cId="1585943398" sldId="419"/>
        </pc:sldMkLst>
        <pc:spChg chg="add">
          <ac:chgData name="Cynthia L Collins" userId="S::ccollicy@jci.com::68869be3-64e5-4e83-9fd9-607e6a2af9be" providerId="AD" clId="Web-{B15D74D4-3001-4DDC-A2AA-62630F9FCBCE}" dt="2018-09-10T13:23:07.808" v="25"/>
          <ac:spMkLst>
            <pc:docMk/>
            <pc:sldMk cId="1585943398" sldId="419"/>
            <ac:spMk id="13" creationId="{5FCFB2EE-46BD-4D23-9D7F-42DA48511F97}"/>
          </ac:spMkLst>
        </pc:spChg>
        <pc:spChg chg="add">
          <ac:chgData name="Cynthia L Collins" userId="S::ccollicy@jci.com::68869be3-64e5-4e83-9fd9-607e6a2af9be" providerId="AD" clId="Web-{B15D74D4-3001-4DDC-A2AA-62630F9FCBCE}" dt="2018-09-10T13:23:17.277" v="26"/>
          <ac:spMkLst>
            <pc:docMk/>
            <pc:sldMk cId="1585943398" sldId="419"/>
            <ac:spMk id="14" creationId="{14898A7A-840D-4C59-9845-E5D8BE825EBD}"/>
          </ac:spMkLst>
        </pc:spChg>
        <pc:picChg chg="add del mod">
          <ac:chgData name="Cynthia L Collins" userId="S::ccollicy@jci.com::68869be3-64e5-4e83-9fd9-607e6a2af9be" providerId="AD" clId="Web-{B15D74D4-3001-4DDC-A2AA-62630F9FCBCE}" dt="2018-09-10T13:18:39.381" v="7"/>
          <ac:picMkLst>
            <pc:docMk/>
            <pc:sldMk cId="1585943398" sldId="419"/>
            <ac:picMk id="2" creationId="{47120E93-D1CE-4BB3-B7DB-4B35769A95CD}"/>
          </ac:picMkLst>
        </pc:picChg>
        <pc:picChg chg="add del mod">
          <ac:chgData name="Cynthia L Collins" userId="S::ccollicy@jci.com::68869be3-64e5-4e83-9fd9-607e6a2af9be" providerId="AD" clId="Web-{B15D74D4-3001-4DDC-A2AA-62630F9FCBCE}" dt="2018-09-10T13:19:27.757" v="9"/>
          <ac:picMkLst>
            <pc:docMk/>
            <pc:sldMk cId="1585943398" sldId="419"/>
            <ac:picMk id="4" creationId="{43BC257D-28FE-4CCD-B40B-271735B2EA18}"/>
          </ac:picMkLst>
        </pc:picChg>
        <pc:picChg chg="add del mod">
          <ac:chgData name="Cynthia L Collins" userId="S::ccollicy@jci.com::68869be3-64e5-4e83-9fd9-607e6a2af9be" providerId="AD" clId="Web-{B15D74D4-3001-4DDC-A2AA-62630F9FCBCE}" dt="2018-09-10T13:20:07.492" v="15"/>
          <ac:picMkLst>
            <pc:docMk/>
            <pc:sldMk cId="1585943398" sldId="419"/>
            <ac:picMk id="7" creationId="{BC9AD7AC-A87F-4391-93D8-35F1ECCA47C9}"/>
          </ac:picMkLst>
        </pc:picChg>
        <pc:picChg chg="add del mod">
          <ac:chgData name="Cynthia L Collins" userId="S::ccollicy@jci.com::68869be3-64e5-4e83-9fd9-607e6a2af9be" providerId="AD" clId="Web-{B15D74D4-3001-4DDC-A2AA-62630F9FCBCE}" dt="2018-09-10T13:21:53.903" v="18"/>
          <ac:picMkLst>
            <pc:docMk/>
            <pc:sldMk cId="1585943398" sldId="419"/>
            <ac:picMk id="9" creationId="{07CD7097-56F6-4029-BDB6-8738A3D8B2DE}"/>
          </ac:picMkLst>
        </pc:picChg>
        <pc:picChg chg="add mod">
          <ac:chgData name="Cynthia L Collins" userId="S::ccollicy@jci.com::68869be3-64e5-4e83-9fd9-607e6a2af9be" providerId="AD" clId="Web-{B15D74D4-3001-4DDC-A2AA-62630F9FCBCE}" dt="2018-09-10T13:23:01.261" v="24" actId="1076"/>
          <ac:picMkLst>
            <pc:docMk/>
            <pc:sldMk cId="1585943398" sldId="419"/>
            <ac:picMk id="11" creationId="{600AF849-198A-41B2-BE19-D906B8B155C5}"/>
          </ac:picMkLst>
        </pc:picChg>
        <pc:picChg chg="add del mod">
          <ac:chgData name="Cynthia L Collins" userId="S::ccollicy@jci.com::68869be3-64e5-4e83-9fd9-607e6a2af9be" providerId="AD" clId="Web-{B15D74D4-3001-4DDC-A2AA-62630F9FCBCE}" dt="2018-09-10T13:24:12.434" v="30"/>
          <ac:picMkLst>
            <pc:docMk/>
            <pc:sldMk cId="1585943398" sldId="419"/>
            <ac:picMk id="15" creationId="{6ED44440-4E74-4BE6-A08D-C099E550DA95}"/>
          </ac:picMkLst>
        </pc:picChg>
      </pc:sldChg>
      <pc:sldChg chg="add replId">
        <pc:chgData name="Cynthia L Collins" userId="S::ccollicy@jci.com::68869be3-64e5-4e83-9fd9-607e6a2af9be" providerId="AD" clId="Web-{B15D74D4-3001-4DDC-A2AA-62630F9FCBCE}" dt="2018-09-10T13:20:12.836" v="16"/>
        <pc:sldMkLst>
          <pc:docMk/>
          <pc:sldMk cId="2734577731" sldId="635"/>
        </pc:sldMkLst>
      </pc:sldChg>
    </pc:docChg>
  </pc:docChgLst>
  <pc:docChgLst>
    <pc:chgData name="Cynthia L Collins" userId="S::ccollicy@jci.com::68869be3-64e5-4e83-9fd9-607e6a2af9be" providerId="AD" clId="Web-{352F2ECC-6164-4ACD-B12C-7BC58BBAE8C0}"/>
    <pc:docChg chg="modSld">
      <pc:chgData name="Cynthia L Collins" userId="S::ccollicy@jci.com::68869be3-64e5-4e83-9fd9-607e6a2af9be" providerId="AD" clId="Web-{352F2ECC-6164-4ACD-B12C-7BC58BBAE8C0}" dt="2018-09-10T19:19:31.200" v="28"/>
      <pc:docMkLst>
        <pc:docMk/>
      </pc:docMkLst>
      <pc:sldChg chg="modNotes">
        <pc:chgData name="Cynthia L Collins" userId="S::ccollicy@jci.com::68869be3-64e5-4e83-9fd9-607e6a2af9be" providerId="AD" clId="Web-{352F2ECC-6164-4ACD-B12C-7BC58BBAE8C0}" dt="2018-09-10T19:19:26.933" v="27"/>
        <pc:sldMkLst>
          <pc:docMk/>
          <pc:sldMk cId="2242782457" sldId="607"/>
        </pc:sldMkLst>
      </pc:sldChg>
      <pc:sldChg chg="modNotes">
        <pc:chgData name="Cynthia L Collins" userId="S::ccollicy@jci.com::68869be3-64e5-4e83-9fd9-607e6a2af9be" providerId="AD" clId="Web-{352F2ECC-6164-4ACD-B12C-7BC58BBAE8C0}" dt="2018-09-10T19:19:31.200" v="28"/>
        <pc:sldMkLst>
          <pc:docMk/>
          <pc:sldMk cId="993005856" sldId="608"/>
        </pc:sldMkLst>
      </pc:sldChg>
    </pc:docChg>
  </pc:docChgLst>
  <pc:docChgLst>
    <pc:chgData name="Cynthia L Collins" userId="S::ccollicy@jci.com::68869be3-64e5-4e83-9fd9-607e6a2af9be" providerId="AD" clId="Web-{2B01690E-8FDB-4AD6-9665-E83864A4C525}"/>
    <pc:docChg chg="delSld modSection">
      <pc:chgData name="Cynthia L Collins" userId="S::ccollicy@jci.com::68869be3-64e5-4e83-9fd9-607e6a2af9be" providerId="AD" clId="Web-{2B01690E-8FDB-4AD6-9665-E83864A4C525}" dt="2018-09-10T17:53:07.514" v="8"/>
      <pc:docMkLst>
        <pc:docMk/>
      </pc:docMkLst>
      <pc:sldChg chg="del">
        <pc:chgData name="Cynthia L Collins" userId="S::ccollicy@jci.com::68869be3-64e5-4e83-9fd9-607e6a2af9be" providerId="AD" clId="Web-{2B01690E-8FDB-4AD6-9665-E83864A4C525}" dt="2018-09-10T17:52:37.451" v="0"/>
        <pc:sldMkLst>
          <pc:docMk/>
          <pc:sldMk cId="840633751" sldId="409"/>
        </pc:sldMkLst>
      </pc:sldChg>
      <pc:sldChg chg="del">
        <pc:chgData name="Cynthia L Collins" userId="S::ccollicy@jci.com::68869be3-64e5-4e83-9fd9-607e6a2af9be" providerId="AD" clId="Web-{2B01690E-8FDB-4AD6-9665-E83864A4C525}" dt="2018-09-10T17:52:41.217" v="1"/>
        <pc:sldMkLst>
          <pc:docMk/>
          <pc:sldMk cId="1780929054" sldId="410"/>
        </pc:sldMkLst>
      </pc:sldChg>
      <pc:sldChg chg="del">
        <pc:chgData name="Cynthia L Collins" userId="S::ccollicy@jci.com::68869be3-64e5-4e83-9fd9-607e6a2af9be" providerId="AD" clId="Web-{2B01690E-8FDB-4AD6-9665-E83864A4C525}" dt="2018-09-10T17:52:45.451" v="2"/>
        <pc:sldMkLst>
          <pc:docMk/>
          <pc:sldMk cId="3824683550" sldId="411"/>
        </pc:sldMkLst>
      </pc:sldChg>
      <pc:sldChg chg="del">
        <pc:chgData name="Cynthia L Collins" userId="S::ccollicy@jci.com::68869be3-64e5-4e83-9fd9-607e6a2af9be" providerId="AD" clId="Web-{2B01690E-8FDB-4AD6-9665-E83864A4C525}" dt="2018-09-10T17:52:50.639" v="3"/>
        <pc:sldMkLst>
          <pc:docMk/>
          <pc:sldMk cId="1070523768" sldId="412"/>
        </pc:sldMkLst>
      </pc:sldChg>
      <pc:sldChg chg="del">
        <pc:chgData name="Cynthia L Collins" userId="S::ccollicy@jci.com::68869be3-64e5-4e83-9fd9-607e6a2af9be" providerId="AD" clId="Web-{2B01690E-8FDB-4AD6-9665-E83864A4C525}" dt="2018-09-10T17:52:54.201" v="4"/>
        <pc:sldMkLst>
          <pc:docMk/>
          <pc:sldMk cId="321120731" sldId="413"/>
        </pc:sldMkLst>
      </pc:sldChg>
      <pc:sldChg chg="del">
        <pc:chgData name="Cynthia L Collins" userId="S::ccollicy@jci.com::68869be3-64e5-4e83-9fd9-607e6a2af9be" providerId="AD" clId="Web-{2B01690E-8FDB-4AD6-9665-E83864A4C525}" dt="2018-09-10T17:52:57.327" v="5"/>
        <pc:sldMkLst>
          <pc:docMk/>
          <pc:sldMk cId="401585943" sldId="414"/>
        </pc:sldMkLst>
      </pc:sldChg>
      <pc:sldChg chg="del">
        <pc:chgData name="Cynthia L Collins" userId="S::ccollicy@jci.com::68869be3-64e5-4e83-9fd9-607e6a2af9be" providerId="AD" clId="Web-{2B01690E-8FDB-4AD6-9665-E83864A4C525}" dt="2018-09-10T17:53:01.577" v="6"/>
        <pc:sldMkLst>
          <pc:docMk/>
          <pc:sldMk cId="2164923124" sldId="415"/>
        </pc:sldMkLst>
      </pc:sldChg>
      <pc:sldChg chg="del">
        <pc:chgData name="Cynthia L Collins" userId="S::ccollicy@jci.com::68869be3-64e5-4e83-9fd9-607e6a2af9be" providerId="AD" clId="Web-{2B01690E-8FDB-4AD6-9665-E83864A4C525}" dt="2018-09-10T17:53:03.780" v="7"/>
        <pc:sldMkLst>
          <pc:docMk/>
          <pc:sldMk cId="1821109305" sldId="416"/>
        </pc:sldMkLst>
      </pc:sldChg>
      <pc:sldChg chg="del">
        <pc:chgData name="Cynthia L Collins" userId="S::ccollicy@jci.com::68869be3-64e5-4e83-9fd9-607e6a2af9be" providerId="AD" clId="Web-{2B01690E-8FDB-4AD6-9665-E83864A4C525}" dt="2018-09-10T17:53:07.514" v="8"/>
        <pc:sldMkLst>
          <pc:docMk/>
          <pc:sldMk cId="2670542068" sldId="418"/>
        </pc:sldMkLst>
      </pc:sldChg>
    </pc:docChg>
  </pc:docChgLst>
  <pc:docChgLst>
    <pc:chgData name="Cynthia L Collins" userId="S::ccollicy@jci.com::68869be3-64e5-4e83-9fd9-607e6a2af9be" providerId="AD" clId="Web-{7AE8E5F1-C01D-4AA9-8611-9075CE61A60C}"/>
    <pc:docChg chg="modSld">
      <pc:chgData name="Cynthia L Collins" userId="S::ccollicy@jci.com::68869be3-64e5-4e83-9fd9-607e6a2af9be" providerId="AD" clId="Web-{7AE8E5F1-C01D-4AA9-8611-9075CE61A60C}" dt="2018-09-04T13:18:43.254" v="4" actId="1076"/>
      <pc:docMkLst>
        <pc:docMk/>
      </pc:docMkLst>
      <pc:sldChg chg="modSp">
        <pc:chgData name="Cynthia L Collins" userId="S::ccollicy@jci.com::68869be3-64e5-4e83-9fd9-607e6a2af9be" providerId="AD" clId="Web-{7AE8E5F1-C01D-4AA9-8611-9075CE61A60C}" dt="2018-09-04T13:18:43.254" v="4" actId="1076"/>
        <pc:sldMkLst>
          <pc:docMk/>
          <pc:sldMk cId="543149918" sldId="388"/>
        </pc:sldMkLst>
        <pc:spChg chg="mod">
          <ac:chgData name="Cynthia L Collins" userId="S::ccollicy@jci.com::68869be3-64e5-4e83-9fd9-607e6a2af9be" providerId="AD" clId="Web-{7AE8E5F1-C01D-4AA9-8611-9075CE61A60C}" dt="2018-09-04T13:18:43.254" v="4" actId="1076"/>
          <ac:spMkLst>
            <pc:docMk/>
            <pc:sldMk cId="543149918" sldId="388"/>
            <ac:spMk id="6" creationId="{80728030-C58C-4EBD-B6F3-B21CBDD2C479}"/>
          </ac:spMkLst>
        </pc:spChg>
        <pc:picChg chg="mod">
          <ac:chgData name="Cynthia L Collins" userId="S::ccollicy@jci.com::68869be3-64e5-4e83-9fd9-607e6a2af9be" providerId="AD" clId="Web-{7AE8E5F1-C01D-4AA9-8611-9075CE61A60C}" dt="2018-09-04T13:18:33.442" v="3" actId="1076"/>
          <ac:picMkLst>
            <pc:docMk/>
            <pc:sldMk cId="543149918" sldId="388"/>
            <ac:picMk id="4" creationId="{F7C351F0-CFB0-41FB-B053-E0C69AE3798E}"/>
          </ac:picMkLst>
        </pc:picChg>
      </pc:sldChg>
    </pc:docChg>
  </pc:docChgLst>
  <pc:docChgLst>
    <pc:chgData name="Cynthia L Collins" userId="S::ccollicy@jci.com::68869be3-64e5-4e83-9fd9-607e6a2af9be" providerId="AD" clId="Web-{1E315194-66BC-4FA8-9099-02D7D68454D3}"/>
    <pc:docChg chg="addSld modSld modSection">
      <pc:chgData name="Cynthia L Collins" userId="S::ccollicy@jci.com::68869be3-64e5-4e83-9fd9-607e6a2af9be" providerId="AD" clId="Web-{1E315194-66BC-4FA8-9099-02D7D68454D3}" dt="2018-09-04T18:15:12.741" v="33" actId="20577"/>
      <pc:docMkLst>
        <pc:docMk/>
      </pc:docMkLst>
      <pc:sldChg chg="modNotes">
        <pc:chgData name="Cynthia L Collins" userId="S::ccollicy@jci.com::68869be3-64e5-4e83-9fd9-607e6a2af9be" providerId="AD" clId="Web-{1E315194-66BC-4FA8-9099-02D7D68454D3}" dt="2018-09-04T18:10:44.712" v="2"/>
        <pc:sldMkLst>
          <pc:docMk/>
          <pc:sldMk cId="543149918" sldId="388"/>
        </pc:sldMkLst>
      </pc:sldChg>
      <pc:sldChg chg="modNotes">
        <pc:chgData name="Cynthia L Collins" userId="S::ccollicy@jci.com::68869be3-64e5-4e83-9fd9-607e6a2af9be" providerId="AD" clId="Web-{1E315194-66BC-4FA8-9099-02D7D68454D3}" dt="2018-09-04T18:10:50.603" v="6"/>
        <pc:sldMkLst>
          <pc:docMk/>
          <pc:sldMk cId="4064448998" sldId="389"/>
        </pc:sldMkLst>
      </pc:sldChg>
      <pc:sldChg chg="modNotes">
        <pc:chgData name="Cynthia L Collins" userId="S::ccollicy@jci.com::68869be3-64e5-4e83-9fd9-607e6a2af9be" providerId="AD" clId="Web-{1E315194-66BC-4FA8-9099-02D7D68454D3}" dt="2018-09-04T18:10:46.884" v="4"/>
        <pc:sldMkLst>
          <pc:docMk/>
          <pc:sldMk cId="3128486571" sldId="390"/>
        </pc:sldMkLst>
      </pc:sldChg>
      <pc:sldChg chg="modNotes">
        <pc:chgData name="Cynthia L Collins" userId="S::ccollicy@jci.com::68869be3-64e5-4e83-9fd9-607e6a2af9be" providerId="AD" clId="Web-{1E315194-66BC-4FA8-9099-02D7D68454D3}" dt="2018-09-04T18:11:13.932" v="10"/>
        <pc:sldMkLst>
          <pc:docMk/>
          <pc:sldMk cId="3690470319" sldId="392"/>
        </pc:sldMkLst>
      </pc:sldChg>
      <pc:sldChg chg="modNotes">
        <pc:chgData name="Cynthia L Collins" userId="S::ccollicy@jci.com::68869be3-64e5-4e83-9fd9-607e6a2af9be" providerId="AD" clId="Web-{1E315194-66BC-4FA8-9099-02D7D68454D3}" dt="2018-09-04T18:10:56.572" v="8"/>
        <pc:sldMkLst>
          <pc:docMk/>
          <pc:sldMk cId="1454430210" sldId="394"/>
        </pc:sldMkLst>
      </pc:sldChg>
      <pc:sldChg chg="modNotes">
        <pc:chgData name="Cynthia L Collins" userId="S::ccollicy@jci.com::68869be3-64e5-4e83-9fd9-607e6a2af9be" providerId="AD" clId="Web-{1E315194-66BC-4FA8-9099-02D7D68454D3}" dt="2018-09-04T18:13:40.408" v="16"/>
        <pc:sldMkLst>
          <pc:docMk/>
          <pc:sldMk cId="3853166160" sldId="395"/>
        </pc:sldMkLst>
      </pc:sldChg>
      <pc:sldChg chg="modNotes">
        <pc:chgData name="Cynthia L Collins" userId="S::ccollicy@jci.com::68869be3-64e5-4e83-9fd9-607e6a2af9be" providerId="AD" clId="Web-{1E315194-66BC-4FA8-9099-02D7D68454D3}" dt="2018-09-04T18:12:12.075" v="12"/>
        <pc:sldMkLst>
          <pc:docMk/>
          <pc:sldMk cId="4043523962" sldId="396"/>
        </pc:sldMkLst>
      </pc:sldChg>
      <pc:sldChg chg="modNotes">
        <pc:chgData name="Cynthia L Collins" userId="S::ccollicy@jci.com::68869be3-64e5-4e83-9fd9-607e6a2af9be" providerId="AD" clId="Web-{1E315194-66BC-4FA8-9099-02D7D68454D3}" dt="2018-09-04T18:13:11.735" v="14"/>
        <pc:sldMkLst>
          <pc:docMk/>
          <pc:sldMk cId="3756078360" sldId="397"/>
        </pc:sldMkLst>
      </pc:sldChg>
      <pc:sldChg chg="modNotes">
        <pc:chgData name="Cynthia L Collins" userId="S::ccollicy@jci.com::68869be3-64e5-4e83-9fd9-607e6a2af9be" providerId="AD" clId="Web-{1E315194-66BC-4FA8-9099-02D7D68454D3}" dt="2018-09-04T18:13:44.252" v="18"/>
        <pc:sldMkLst>
          <pc:docMk/>
          <pc:sldMk cId="2048887867" sldId="398"/>
        </pc:sldMkLst>
      </pc:sldChg>
      <pc:sldChg chg="modNotes">
        <pc:chgData name="Cynthia L Collins" userId="S::ccollicy@jci.com::68869be3-64e5-4e83-9fd9-607e6a2af9be" providerId="AD" clId="Web-{1E315194-66BC-4FA8-9099-02D7D68454D3}" dt="2018-09-04T18:13:49.096" v="24"/>
        <pc:sldMkLst>
          <pc:docMk/>
          <pc:sldMk cId="1012634512" sldId="399"/>
        </pc:sldMkLst>
      </pc:sldChg>
      <pc:sldChg chg="modNotes">
        <pc:chgData name="Cynthia L Collins" userId="S::ccollicy@jci.com::68869be3-64e5-4e83-9fd9-607e6a2af9be" providerId="AD" clId="Web-{1E315194-66BC-4FA8-9099-02D7D68454D3}" dt="2018-09-04T18:13:49.893" v="26"/>
        <pc:sldMkLst>
          <pc:docMk/>
          <pc:sldMk cId="2820062550" sldId="400"/>
        </pc:sldMkLst>
      </pc:sldChg>
      <pc:sldChg chg="delSp">
        <pc:chgData name="Cynthia L Collins" userId="S::ccollicy@jci.com::68869be3-64e5-4e83-9fd9-607e6a2af9be" providerId="AD" clId="Web-{1E315194-66BC-4FA8-9099-02D7D68454D3}" dt="2018-09-04T18:09:59.162" v="0"/>
        <pc:sldMkLst>
          <pc:docMk/>
          <pc:sldMk cId="1445714499" sldId="405"/>
        </pc:sldMkLst>
        <pc:spChg chg="del">
          <ac:chgData name="Cynthia L Collins" userId="S::ccollicy@jci.com::68869be3-64e5-4e83-9fd9-607e6a2af9be" providerId="AD" clId="Web-{1E315194-66BC-4FA8-9099-02D7D68454D3}" dt="2018-09-04T18:09:59.162" v="0"/>
          <ac:spMkLst>
            <pc:docMk/>
            <pc:sldMk cId="1445714499" sldId="405"/>
            <ac:spMk id="6" creationId="{00000000-0000-0000-0000-000000000000}"/>
          </ac:spMkLst>
        </pc:spChg>
      </pc:sldChg>
      <pc:sldChg chg="modSp add replId">
        <pc:chgData name="Cynthia L Collins" userId="S::ccollicy@jci.com::68869be3-64e5-4e83-9fd9-607e6a2af9be" providerId="AD" clId="Web-{1E315194-66BC-4FA8-9099-02D7D68454D3}" dt="2018-09-04T18:15:12.741" v="33" actId="20577"/>
        <pc:sldMkLst>
          <pc:docMk/>
          <pc:sldMk cId="969824465" sldId="406"/>
        </pc:sldMkLst>
        <pc:spChg chg="mod">
          <ac:chgData name="Cynthia L Collins" userId="S::ccollicy@jci.com::68869be3-64e5-4e83-9fd9-607e6a2af9be" providerId="AD" clId="Web-{1E315194-66BC-4FA8-9099-02D7D68454D3}" dt="2018-09-04T18:15:12.741" v="33" actId="20577"/>
          <ac:spMkLst>
            <pc:docMk/>
            <pc:sldMk cId="969824465" sldId="406"/>
            <ac:spMk id="4" creationId="{00000000-0000-0000-0000-000000000000}"/>
          </ac:spMkLst>
        </pc:spChg>
      </pc:sldChg>
    </pc:docChg>
  </pc:docChgLst>
  <pc:docChgLst>
    <pc:chgData name="Nallely Martinez Muñoz" userId="S::jmart499@jci.com::01f762f2-1118-4168-9b43-a846a1139f63" providerId="AD" clId="Web-{C84F7B25-406C-60D6-6BD4-5782DE57915A}"/>
    <pc:docChg chg="modSld">
      <pc:chgData name="Nallely Martinez Muñoz" userId="S::jmart499@jci.com::01f762f2-1118-4168-9b43-a846a1139f63" providerId="AD" clId="Web-{C84F7B25-406C-60D6-6BD4-5782DE57915A}" dt="2019-02-21T22:15:11.296" v="5" actId="20577"/>
      <pc:docMkLst>
        <pc:docMk/>
      </pc:docMkLst>
      <pc:sldChg chg="modSp">
        <pc:chgData name="Nallely Martinez Muñoz" userId="S::jmart499@jci.com::01f762f2-1118-4168-9b43-a846a1139f63" providerId="AD" clId="Web-{C84F7B25-406C-60D6-6BD4-5782DE57915A}" dt="2019-02-21T22:15:11.296" v="4" actId="20577"/>
        <pc:sldMkLst>
          <pc:docMk/>
          <pc:sldMk cId="2854136289" sldId="786"/>
        </pc:sldMkLst>
        <pc:spChg chg="mod">
          <ac:chgData name="Nallely Martinez Muñoz" userId="S::jmart499@jci.com::01f762f2-1118-4168-9b43-a846a1139f63" providerId="AD" clId="Web-{C84F7B25-406C-60D6-6BD4-5782DE57915A}" dt="2019-02-21T22:15:11.296" v="4" actId="20577"/>
          <ac:spMkLst>
            <pc:docMk/>
            <pc:sldMk cId="2854136289" sldId="786"/>
            <ac:spMk id="4" creationId="{00000000-0000-0000-0000-000000000000}"/>
          </ac:spMkLst>
        </pc:spChg>
      </pc:sldChg>
    </pc:docChg>
  </pc:docChgLst>
  <pc:docChgLst>
    <pc:chgData name="Cynthia L Collins" userId="S::ccollicy@jci.com::68869be3-64e5-4e83-9fd9-607e6a2af9be" providerId="AD" clId="Web-{DD08C2E1-B0BB-4A90-92A9-AFA3F9B7F645}"/>
    <pc:docChg chg="sldOrd">
      <pc:chgData name="Cynthia L Collins" userId="S::ccollicy@jci.com::68869be3-64e5-4e83-9fd9-607e6a2af9be" providerId="AD" clId="Web-{DD08C2E1-B0BB-4A90-92A9-AFA3F9B7F645}" dt="2018-09-07T13:23:24.361" v="3"/>
      <pc:docMkLst>
        <pc:docMk/>
      </pc:docMkLst>
      <pc:sldChg chg="ord">
        <pc:chgData name="Cynthia L Collins" userId="S::ccollicy@jci.com::68869be3-64e5-4e83-9fd9-607e6a2af9be" providerId="AD" clId="Web-{DD08C2E1-B0BB-4A90-92A9-AFA3F9B7F645}" dt="2018-09-07T13:23:24.361" v="3"/>
        <pc:sldMkLst>
          <pc:docMk/>
          <pc:sldMk cId="122682416"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defRPr sz="1200">
                <a:latin typeface="Arial" charset="0"/>
                <a:cs typeface="+mn-cs"/>
              </a:defRPr>
            </a:lvl1pPr>
          </a:lstStyle>
          <a:p>
            <a:pPr>
              <a:defRPr/>
            </a:pPr>
            <a:r>
              <a:rPr lang="en-GB"/>
              <a:t>Header - Use 'Insert &gt;Header &amp; Footer' to modify this text and ‘Apply to all’</a:t>
            </a:r>
            <a:endParaRPr lang="de-DE"/>
          </a:p>
        </p:txBody>
      </p:sp>
      <p:sp>
        <p:nvSpPr>
          <p:cNvPr id="75779" name="Rectangle 3"/>
          <p:cNvSpPr>
            <a:spLocks noGrp="1" noChangeArrowheads="1"/>
          </p:cNvSpPr>
          <p:nvPr>
            <p:ph type="dt" sz="quarter" idx="1"/>
          </p:nvPr>
        </p:nvSpPr>
        <p:spPr bwMode="auto">
          <a:xfrm>
            <a:off x="5437392"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75780" name="Rectangle 4"/>
          <p:cNvSpPr>
            <a:spLocks noGrp="1" noChangeArrowheads="1"/>
          </p:cNvSpPr>
          <p:nvPr>
            <p:ph type="ftr" sz="quarter" idx="2"/>
          </p:nvPr>
        </p:nvSpPr>
        <p:spPr bwMode="auto">
          <a:xfrm>
            <a:off x="1"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defRPr sz="1200">
                <a:latin typeface="Arial" charset="0"/>
                <a:cs typeface="+mn-cs"/>
              </a:defRPr>
            </a:lvl1pPr>
          </a:lstStyle>
          <a:p>
            <a:pPr>
              <a:defRPr/>
            </a:pPr>
            <a:r>
              <a:rPr lang="en-GB"/>
              <a:t>Footer - Use 'Insert &gt;Header &amp; Footer' to modify this text and ‘Apply to all’</a:t>
            </a:r>
            <a:endParaRPr lang="de-DE"/>
          </a:p>
        </p:txBody>
      </p:sp>
      <p:sp>
        <p:nvSpPr>
          <p:cNvPr id="75781" name="Rectangle 5"/>
          <p:cNvSpPr>
            <a:spLocks noGrp="1" noChangeArrowheads="1"/>
          </p:cNvSpPr>
          <p:nvPr>
            <p:ph type="sldNum" sz="quarter" idx="3"/>
          </p:nvPr>
        </p:nvSpPr>
        <p:spPr bwMode="auto">
          <a:xfrm>
            <a:off x="5437392"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lgn="r">
              <a:defRPr sz="1200"/>
            </a:lvl1pPr>
          </a:lstStyle>
          <a:p>
            <a:fld id="{89DDC178-408E-43EE-BF8A-7CB72437D5D5}" type="slidenum">
              <a:rPr lang="de-DE"/>
              <a:pPr/>
              <a:t>‹#›</a:t>
            </a:fld>
            <a:endParaRPr lang="de-DE"/>
          </a:p>
        </p:txBody>
      </p:sp>
    </p:spTree>
    <p:extLst>
      <p:ext uri="{BB962C8B-B14F-4D97-AF65-F5344CB8AC3E}">
        <p14:creationId xmlns:p14="http://schemas.microsoft.com/office/powerpoint/2010/main" val="20995765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34469" y="169429"/>
            <a:ext cx="4555128"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chemeClr val="bg2"/>
                </a:solidFill>
                <a:latin typeface="Arial" charset="0"/>
                <a:cs typeface="+mn-cs"/>
              </a:defRPr>
            </a:lvl1pPr>
          </a:lstStyle>
          <a:p>
            <a:pPr>
              <a:defRPr/>
            </a:pPr>
            <a:r>
              <a:rPr lang="en-GB"/>
              <a:t>Header - Use 'Insert &gt;Header &amp; Footer' to modify this text and ‘Apply to all’</a:t>
            </a:r>
            <a:endParaRPr lang="de-DE"/>
          </a:p>
        </p:txBody>
      </p:sp>
      <p:sp>
        <p:nvSpPr>
          <p:cNvPr id="7171" name="Rectangle 3"/>
          <p:cNvSpPr>
            <a:spLocks noGrp="1" noChangeArrowheads="1"/>
          </p:cNvSpPr>
          <p:nvPr>
            <p:ph type="dt" idx="1"/>
          </p:nvPr>
        </p:nvSpPr>
        <p:spPr bwMode="auto">
          <a:xfrm>
            <a:off x="5096968" y="169430"/>
            <a:ext cx="4161566"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2"/>
                </a:solidFill>
                <a:latin typeface="Arial" charset="0"/>
                <a:cs typeface="+mn-cs"/>
              </a:defRPr>
            </a:lvl1pPr>
          </a:lstStyle>
          <a:p>
            <a:pPr>
              <a:defRPr/>
            </a:pPr>
            <a:endParaRPr lang="de-DE"/>
          </a:p>
        </p:txBody>
      </p:sp>
      <p:sp>
        <p:nvSpPr>
          <p:cNvPr id="7173" name="Rectangle 5"/>
          <p:cNvSpPr>
            <a:spLocks noGrp="1" noChangeArrowheads="1"/>
          </p:cNvSpPr>
          <p:nvPr>
            <p:ph type="body" sz="quarter" idx="3"/>
          </p:nvPr>
        </p:nvSpPr>
        <p:spPr bwMode="auto">
          <a:xfrm>
            <a:off x="334469" y="647700"/>
            <a:ext cx="4555127" cy="60860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a:t>Indent level 0 (Use for headings)</a:t>
            </a:r>
          </a:p>
          <a:p>
            <a:pPr lvl="1"/>
            <a:r>
              <a:rPr lang="de-DE" noProof="0"/>
              <a:t>Indent Level 1 (Use for paragraph text)</a:t>
            </a:r>
          </a:p>
          <a:p>
            <a:pPr lvl="2"/>
            <a:r>
              <a:rPr lang="de-DE" noProof="0"/>
              <a:t>Indent Level 2 (First level bullets)</a:t>
            </a:r>
          </a:p>
          <a:p>
            <a:pPr lvl="3"/>
            <a:r>
              <a:rPr lang="de-DE" noProof="0"/>
              <a:t>Indent Level 3 (Second level bullets)</a:t>
            </a:r>
          </a:p>
          <a:p>
            <a:pPr lvl="4"/>
            <a:r>
              <a:rPr lang="de-DE" noProof="0"/>
              <a:t>Indent Level 4</a:t>
            </a:r>
          </a:p>
        </p:txBody>
      </p:sp>
      <p:sp>
        <p:nvSpPr>
          <p:cNvPr id="8" name="Rectangle 5"/>
          <p:cNvSpPr txBox="1">
            <a:spLocks noChangeArrowheads="1"/>
          </p:cNvSpPr>
          <p:nvPr/>
        </p:nvSpPr>
        <p:spPr bwMode="auto">
          <a:xfrm>
            <a:off x="660739" y="6879537"/>
            <a:ext cx="1136207" cy="92333"/>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pic>
        <p:nvPicPr>
          <p:cNvPr id="10" name="Picture 9" descr="JCI_RGB.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989" y="6706947"/>
            <a:ext cx="838545" cy="3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
          <p:cNvSpPr>
            <a:spLocks noGrp="1"/>
          </p:cNvSpPr>
          <p:nvPr>
            <p:ph type="ftr" sz="quarter" idx="4"/>
          </p:nvPr>
        </p:nvSpPr>
        <p:spPr>
          <a:xfrm>
            <a:off x="1582294" y="6827489"/>
            <a:ext cx="4906220" cy="202096"/>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
        <p:nvSpPr>
          <p:cNvPr id="2" name="TextBox 1"/>
          <p:cNvSpPr txBox="1"/>
          <p:nvPr/>
        </p:nvSpPr>
        <p:spPr>
          <a:xfrm>
            <a:off x="5185164" y="3946680"/>
            <a:ext cx="556243" cy="230832"/>
          </a:xfrm>
          <a:prstGeom prst="rect">
            <a:avLst/>
          </a:prstGeom>
          <a:noFill/>
        </p:spPr>
        <p:txBody>
          <a:bodyPr wrap="none" lIns="0" tIns="0" rIns="0" bIns="0" rtlCol="0">
            <a:spAutoFit/>
          </a:bodyPr>
          <a:lstStyle/>
          <a:p>
            <a:r>
              <a:rPr lang="en-GB" sz="1500">
                <a:solidFill>
                  <a:schemeClr val="bg2"/>
                </a:solidFill>
              </a:rPr>
              <a:t>Notes:</a:t>
            </a:r>
          </a:p>
        </p:txBody>
      </p:sp>
      <p:sp>
        <p:nvSpPr>
          <p:cNvPr id="3" name="Slide Number Placeholder 2"/>
          <p:cNvSpPr>
            <a:spLocks noGrp="1"/>
          </p:cNvSpPr>
          <p:nvPr>
            <p:ph type="sldNum" sz="quarter" idx="5"/>
          </p:nvPr>
        </p:nvSpPr>
        <p:spPr>
          <a:xfrm>
            <a:off x="240090" y="6818939"/>
            <a:ext cx="346153" cy="204019"/>
          </a:xfrm>
          <a:prstGeom prst="rect">
            <a:avLst/>
          </a:prstGeom>
        </p:spPr>
        <p:txBody>
          <a:bodyPr vert="horz" lIns="0" tIns="0" rIns="0" bIns="0" rtlCol="0" anchor="ctr"/>
          <a:lstStyle>
            <a:lvl1pPr algn="r">
              <a:defRPr sz="1000"/>
            </a:lvl1pPr>
          </a:lstStyle>
          <a:p>
            <a:fld id="{90D93DA3-2A01-4D17-B1E9-D362EE71B141}" type="slidenum">
              <a:rPr lang="en-GB" smtClean="0"/>
              <a:pPr/>
              <a:t>‹#›</a:t>
            </a:fld>
            <a:endParaRPr lang="en-GB"/>
          </a:p>
        </p:txBody>
      </p:sp>
      <p:sp>
        <p:nvSpPr>
          <p:cNvPr id="4" name="Slide Image Placeholder 3"/>
          <p:cNvSpPr>
            <a:spLocks noGrp="1" noRot="1" noChangeAspect="1"/>
          </p:cNvSpPr>
          <p:nvPr>
            <p:ph type="sldImg" idx="2"/>
          </p:nvPr>
        </p:nvSpPr>
        <p:spPr>
          <a:xfrm>
            <a:off x="5145088" y="727075"/>
            <a:ext cx="4135437" cy="3101975"/>
          </a:xfrm>
          <a:prstGeom prst="rect">
            <a:avLst/>
          </a:prstGeom>
          <a:noFill/>
          <a:ln w="12700">
            <a:solidFill>
              <a:prstClr val="black"/>
            </a:solidFill>
          </a:ln>
        </p:spPr>
        <p:txBody>
          <a:bodyPr vert="horz" lIns="94851" tIns="47425" rIns="94851" bIns="47425" rtlCol="0" anchor="ctr"/>
          <a:lstStyle/>
          <a:p>
            <a:endParaRPr lang="en-GB"/>
          </a:p>
        </p:txBody>
      </p:sp>
    </p:spTree>
    <p:extLst>
      <p:ext uri="{BB962C8B-B14F-4D97-AF65-F5344CB8AC3E}">
        <p14:creationId xmlns:p14="http://schemas.microsoft.com/office/powerpoint/2010/main" val="2465571862"/>
      </p:ext>
    </p:extLst>
  </p:cSld>
  <p:clrMap bg1="lt1" tx1="dk1" bg2="lt2" tx2="dk2" accent1="accent1" accent2="accent2" accent3="accent3" accent4="accent4" accent5="accent5" accent6="accent6" hlink="hlink" folHlink="folHlink"/>
  <p:hf dt="0"/>
  <p:notesStyle>
    <a:lvl1pPr algn="l" rtl="0" eaLnBrk="0" fontAlgn="base" hangingPunct="0">
      <a:spcBef>
        <a:spcPts val="0"/>
      </a:spcBef>
      <a:spcAft>
        <a:spcPts val="600"/>
      </a:spcAft>
      <a:defRPr sz="1600" kern="1200" baseline="0">
        <a:solidFill>
          <a:schemeClr val="tx2"/>
        </a:solidFill>
        <a:latin typeface="Arial" charset="0"/>
        <a:ea typeface="+mn-ea"/>
        <a:cs typeface="+mn-cs"/>
      </a:defRPr>
    </a:lvl1pPr>
    <a:lvl2pPr marL="0" indent="0" algn="l" rtl="0" eaLnBrk="0" fontAlgn="base" hangingPunct="0">
      <a:lnSpc>
        <a:spcPct val="110000"/>
      </a:lnSpc>
      <a:spcBef>
        <a:spcPts val="0"/>
      </a:spcBef>
      <a:spcAft>
        <a:spcPts val="600"/>
      </a:spcAft>
      <a:buFontTx/>
      <a:buNone/>
      <a:defRPr sz="1100" kern="1200">
        <a:solidFill>
          <a:schemeClr val="tx1"/>
        </a:solidFill>
        <a:latin typeface="Arial" charset="0"/>
        <a:ea typeface="+mn-ea"/>
        <a:cs typeface="+mn-cs"/>
      </a:defRPr>
    </a:lvl2pPr>
    <a:lvl3pPr marL="179388"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3pPr>
    <a:lvl4pPr marL="358775"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4pPr>
    <a:lvl5pPr marL="538163" indent="-179388" algn="l" rtl="0" eaLnBrk="0" fontAlgn="base" hangingPunct="0">
      <a:lnSpc>
        <a:spcPct val="110000"/>
      </a:lnSpc>
      <a:spcBef>
        <a:spcPts val="0"/>
      </a:spcBef>
      <a:spcAft>
        <a:spcPct val="0"/>
      </a:spcAft>
      <a:buFont typeface="Wingdings" panose="05000000000000000000" pitchFamily="2" charset="2"/>
      <a:buChar char="n"/>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1" userDrawn="1">
          <p15:clr>
            <a:srgbClr val="F26B43"/>
          </p15:clr>
        </p15:guide>
        <p15:guide id="2" pos="5832" userDrawn="1">
          <p15:clr>
            <a:srgbClr val="F26B43"/>
          </p15:clr>
        </p15:guide>
        <p15:guide id="3" orient="horz" pos="408" userDrawn="1">
          <p15:clr>
            <a:srgbClr val="F26B43"/>
          </p15:clr>
        </p15:guide>
        <p15:guide id="4" orient="horz" pos="4242" userDrawn="1">
          <p15:clr>
            <a:srgbClr val="F26B43"/>
          </p15:clr>
        </p15:guide>
        <p15:guide id="5" pos="3255" userDrawn="1">
          <p15:clr>
            <a:srgbClr val="F26B43"/>
          </p15:clr>
        </p15:guide>
        <p15:guide id="6" orient="horz" pos="45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Arial"/>
                <a:cs typeface="Arial"/>
              </a:rPr>
              <a:t>Start on Page 28. How to Search &amp; Respond to a Forecast.</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a:t>
            </a:fld>
            <a:endParaRPr lang="en-GB"/>
          </a:p>
        </p:txBody>
      </p:sp>
    </p:spTree>
    <p:extLst>
      <p:ext uri="{BB962C8B-B14F-4D97-AF65-F5344CB8AC3E}">
        <p14:creationId xmlns:p14="http://schemas.microsoft.com/office/powerpoint/2010/main" val="157463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11</a:t>
            </a:fld>
            <a:endParaRPr lang="en-GB"/>
          </a:p>
        </p:txBody>
      </p:sp>
    </p:spTree>
    <p:extLst>
      <p:ext uri="{BB962C8B-B14F-4D97-AF65-F5344CB8AC3E}">
        <p14:creationId xmlns:p14="http://schemas.microsoft.com/office/powerpoint/2010/main" val="80608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12</a:t>
            </a:fld>
            <a:endParaRPr lang="en-GB"/>
          </a:p>
        </p:txBody>
      </p:sp>
    </p:spTree>
    <p:extLst>
      <p:ext uri="{BB962C8B-B14F-4D97-AF65-F5344CB8AC3E}">
        <p14:creationId xmlns:p14="http://schemas.microsoft.com/office/powerpoint/2010/main" val="311095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13</a:t>
            </a:fld>
            <a:endParaRPr lang="en-GB"/>
          </a:p>
        </p:txBody>
      </p:sp>
    </p:spTree>
    <p:extLst>
      <p:ext uri="{BB962C8B-B14F-4D97-AF65-F5344CB8AC3E}">
        <p14:creationId xmlns:p14="http://schemas.microsoft.com/office/powerpoint/2010/main" val="255961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14</a:t>
            </a:fld>
            <a:endParaRPr lang="en-GB"/>
          </a:p>
        </p:txBody>
      </p:sp>
    </p:spTree>
    <p:extLst>
      <p:ext uri="{BB962C8B-B14F-4D97-AF65-F5344CB8AC3E}">
        <p14:creationId xmlns:p14="http://schemas.microsoft.com/office/powerpoint/2010/main" val="104454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15</a:t>
            </a:fld>
            <a:endParaRPr lang="en-GB"/>
          </a:p>
        </p:txBody>
      </p:sp>
    </p:spTree>
    <p:extLst>
      <p:ext uri="{BB962C8B-B14F-4D97-AF65-F5344CB8AC3E}">
        <p14:creationId xmlns:p14="http://schemas.microsoft.com/office/powerpoint/2010/main" val="177728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16</a:t>
            </a:fld>
            <a:endParaRPr lang="en-GB"/>
          </a:p>
        </p:txBody>
      </p:sp>
    </p:spTree>
    <p:extLst>
      <p:ext uri="{BB962C8B-B14F-4D97-AF65-F5344CB8AC3E}">
        <p14:creationId xmlns:p14="http://schemas.microsoft.com/office/powerpoint/2010/main" val="100525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17</a:t>
            </a:fld>
            <a:endParaRPr lang="en-GB"/>
          </a:p>
        </p:txBody>
      </p:sp>
    </p:spTree>
    <p:extLst>
      <p:ext uri="{BB962C8B-B14F-4D97-AF65-F5344CB8AC3E}">
        <p14:creationId xmlns:p14="http://schemas.microsoft.com/office/powerpoint/2010/main" val="235801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18</a:t>
            </a:fld>
            <a:endParaRPr lang="en-GB"/>
          </a:p>
        </p:txBody>
      </p:sp>
    </p:spTree>
    <p:extLst>
      <p:ext uri="{BB962C8B-B14F-4D97-AF65-F5344CB8AC3E}">
        <p14:creationId xmlns:p14="http://schemas.microsoft.com/office/powerpoint/2010/main" val="124715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19</a:t>
            </a:fld>
            <a:endParaRPr lang="en-GB"/>
          </a:p>
        </p:txBody>
      </p:sp>
    </p:spTree>
    <p:extLst>
      <p:ext uri="{BB962C8B-B14F-4D97-AF65-F5344CB8AC3E}">
        <p14:creationId xmlns:p14="http://schemas.microsoft.com/office/powerpoint/2010/main" val="50734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20</a:t>
            </a:fld>
            <a:endParaRPr lang="en-GB"/>
          </a:p>
        </p:txBody>
      </p:sp>
    </p:spTree>
    <p:extLst>
      <p:ext uri="{BB962C8B-B14F-4D97-AF65-F5344CB8AC3E}">
        <p14:creationId xmlns:p14="http://schemas.microsoft.com/office/powerpoint/2010/main" val="138631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a:t>
            </a:fld>
            <a:endParaRPr lang="en-GB"/>
          </a:p>
        </p:txBody>
      </p:sp>
    </p:spTree>
    <p:extLst>
      <p:ext uri="{BB962C8B-B14F-4D97-AF65-F5344CB8AC3E}">
        <p14:creationId xmlns:p14="http://schemas.microsoft.com/office/powerpoint/2010/main" val="316787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21</a:t>
            </a:fld>
            <a:endParaRPr lang="en-GB"/>
          </a:p>
        </p:txBody>
      </p:sp>
    </p:spTree>
    <p:extLst>
      <p:ext uri="{BB962C8B-B14F-4D97-AF65-F5344CB8AC3E}">
        <p14:creationId xmlns:p14="http://schemas.microsoft.com/office/powerpoint/2010/main" val="1515281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23</a:t>
            </a:fld>
            <a:endParaRPr lang="en-GB"/>
          </a:p>
        </p:txBody>
      </p:sp>
    </p:spTree>
    <p:extLst>
      <p:ext uri="{BB962C8B-B14F-4D97-AF65-F5344CB8AC3E}">
        <p14:creationId xmlns:p14="http://schemas.microsoft.com/office/powerpoint/2010/main" val="119010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 Mention this same information</a:t>
            </a:r>
            <a:r>
              <a:rPr lang="en-US" baseline="0" dirty="0"/>
              <a:t> is also repeated on SLIDE 58</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24</a:t>
            </a:fld>
            <a:endParaRPr lang="en-GB"/>
          </a:p>
        </p:txBody>
      </p:sp>
    </p:spTree>
    <p:extLst>
      <p:ext uri="{BB962C8B-B14F-4D97-AF65-F5344CB8AC3E}">
        <p14:creationId xmlns:p14="http://schemas.microsoft.com/office/powerpoint/2010/main" val="71393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r>
              <a:rPr lang="en-US" dirty="0"/>
              <a:t>Read through Slide Mention this same information</a:t>
            </a:r>
            <a:r>
              <a:rPr lang="en-US" baseline="0" dirty="0"/>
              <a:t> is also repeated on SLIDE 59</a:t>
            </a:r>
            <a:endParaRPr lang="en-US" dirty="0"/>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25</a:t>
            </a:fld>
            <a:endParaRPr lang="en-GB"/>
          </a:p>
        </p:txBody>
      </p:sp>
    </p:spTree>
    <p:extLst>
      <p:ext uri="{BB962C8B-B14F-4D97-AF65-F5344CB8AC3E}">
        <p14:creationId xmlns:p14="http://schemas.microsoft.com/office/powerpoint/2010/main" val="153568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r>
              <a:rPr lang="en-US" dirty="0"/>
              <a:t>Read through Slide Mention this same information</a:t>
            </a:r>
            <a:r>
              <a:rPr lang="en-US" baseline="0" dirty="0"/>
              <a:t> is also repeated on SLIDE 60</a:t>
            </a:r>
            <a:endParaRPr lang="en-US" dirty="0"/>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26</a:t>
            </a:fld>
            <a:endParaRPr lang="en-GB"/>
          </a:p>
        </p:txBody>
      </p:sp>
    </p:spTree>
    <p:extLst>
      <p:ext uri="{BB962C8B-B14F-4D97-AF65-F5344CB8AC3E}">
        <p14:creationId xmlns:p14="http://schemas.microsoft.com/office/powerpoint/2010/main" val="90483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 Mention this same information</a:t>
            </a:r>
            <a:r>
              <a:rPr lang="en-US" baseline="0" dirty="0"/>
              <a:t> is also repeated on SLIDE 61</a:t>
            </a:r>
            <a:endParaRPr lang="en-US" dirty="0"/>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27</a:t>
            </a:fld>
            <a:endParaRPr lang="en-GB"/>
          </a:p>
        </p:txBody>
      </p:sp>
    </p:spTree>
    <p:extLst>
      <p:ext uri="{BB962C8B-B14F-4D97-AF65-F5344CB8AC3E}">
        <p14:creationId xmlns:p14="http://schemas.microsoft.com/office/powerpoint/2010/main" val="50417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This is where you begin to explain "How to search &amp; Respond to a Forecast.  Read through Slide </a:t>
            </a:r>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28</a:t>
            </a:fld>
            <a:endParaRPr lang="en-GB"/>
          </a:p>
        </p:txBody>
      </p:sp>
    </p:spTree>
    <p:extLst>
      <p:ext uri="{BB962C8B-B14F-4D97-AF65-F5344CB8AC3E}">
        <p14:creationId xmlns:p14="http://schemas.microsoft.com/office/powerpoint/2010/main" val="71927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Read through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29</a:t>
            </a:fld>
            <a:endParaRPr lang="en-GB"/>
          </a:p>
        </p:txBody>
      </p:sp>
    </p:spTree>
    <p:extLst>
      <p:ext uri="{BB962C8B-B14F-4D97-AF65-F5344CB8AC3E}">
        <p14:creationId xmlns:p14="http://schemas.microsoft.com/office/powerpoint/2010/main" val="481639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Skip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30</a:t>
            </a:fld>
            <a:endParaRPr lang="en-GB"/>
          </a:p>
        </p:txBody>
      </p:sp>
    </p:spTree>
    <p:extLst>
      <p:ext uri="{BB962C8B-B14F-4D97-AF65-F5344CB8AC3E}">
        <p14:creationId xmlns:p14="http://schemas.microsoft.com/office/powerpoint/2010/main" val="68655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Read through Slide - This ends "How to Search &amp; Respond to a Forecast.</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31</a:t>
            </a:fld>
            <a:endParaRPr lang="en-GB"/>
          </a:p>
        </p:txBody>
      </p:sp>
    </p:spTree>
    <p:extLst>
      <p:ext uri="{BB962C8B-B14F-4D97-AF65-F5344CB8AC3E}">
        <p14:creationId xmlns:p14="http://schemas.microsoft.com/office/powerpoint/2010/main" val="416770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a:t>
            </a:fld>
            <a:endParaRPr lang="en-GB"/>
          </a:p>
        </p:txBody>
      </p:sp>
    </p:spTree>
    <p:extLst>
      <p:ext uri="{BB962C8B-B14F-4D97-AF65-F5344CB8AC3E}">
        <p14:creationId xmlns:p14="http://schemas.microsoft.com/office/powerpoint/2010/main" val="3521340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Skip</a:t>
            </a:r>
            <a:endParaRPr lang="en-US" dirty="0"/>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32</a:t>
            </a:fld>
            <a:endParaRPr lang="en-GB"/>
          </a:p>
        </p:txBody>
      </p:sp>
    </p:spTree>
    <p:extLst>
      <p:ext uri="{BB962C8B-B14F-4D97-AF65-F5344CB8AC3E}">
        <p14:creationId xmlns:p14="http://schemas.microsoft.com/office/powerpoint/2010/main" val="183631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defRPr/>
            </a:pPr>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33</a:t>
            </a:fld>
            <a:endParaRPr lang="en-GB"/>
          </a:p>
        </p:txBody>
      </p:sp>
    </p:spTree>
    <p:extLst>
      <p:ext uri="{BB962C8B-B14F-4D97-AF65-F5344CB8AC3E}">
        <p14:creationId xmlns:p14="http://schemas.microsoft.com/office/powerpoint/2010/main" val="217276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endParaRPr lang="en-US" dirty="0">
              <a:cs typeface="Arial"/>
            </a:endParaRP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34</a:t>
            </a:fld>
            <a:endParaRPr lang="en-GB"/>
          </a:p>
        </p:txBody>
      </p:sp>
    </p:spTree>
    <p:extLst>
      <p:ext uri="{BB962C8B-B14F-4D97-AF65-F5344CB8AC3E}">
        <p14:creationId xmlns:p14="http://schemas.microsoft.com/office/powerpoint/2010/main" val="58307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r>
              <a:rPr lang="en-US" dirty="0"/>
              <a:t>Read through Slide</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36</a:t>
            </a:fld>
            <a:endParaRPr lang="en-GB"/>
          </a:p>
        </p:txBody>
      </p:sp>
    </p:spTree>
    <p:extLst>
      <p:ext uri="{BB962C8B-B14F-4D97-AF65-F5344CB8AC3E}">
        <p14:creationId xmlns:p14="http://schemas.microsoft.com/office/powerpoint/2010/main" val="3567676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through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37</a:t>
            </a:fld>
            <a:endParaRPr lang="en-GB"/>
          </a:p>
        </p:txBody>
      </p:sp>
    </p:spTree>
    <p:extLst>
      <p:ext uri="{BB962C8B-B14F-4D97-AF65-F5344CB8AC3E}">
        <p14:creationId xmlns:p14="http://schemas.microsoft.com/office/powerpoint/2010/main" val="375207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38</a:t>
            </a:fld>
            <a:endParaRPr lang="en-GB"/>
          </a:p>
        </p:txBody>
      </p:sp>
    </p:spTree>
    <p:extLst>
      <p:ext uri="{BB962C8B-B14F-4D97-AF65-F5344CB8AC3E}">
        <p14:creationId xmlns:p14="http://schemas.microsoft.com/office/powerpoint/2010/main" val="59466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Aft>
                <a:spcPts val="622"/>
              </a:spcAft>
              <a:defRPr/>
            </a:pPr>
            <a:r>
              <a:rPr lang="en-US" dirty="0"/>
              <a:t>Read through Slide</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39</a:t>
            </a:fld>
            <a:endParaRPr lang="en-GB"/>
          </a:p>
        </p:txBody>
      </p:sp>
    </p:spTree>
    <p:extLst>
      <p:ext uri="{BB962C8B-B14F-4D97-AF65-F5344CB8AC3E}">
        <p14:creationId xmlns:p14="http://schemas.microsoft.com/office/powerpoint/2010/main" val="511120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40</a:t>
            </a:fld>
            <a:endParaRPr lang="en-GB"/>
          </a:p>
        </p:txBody>
      </p:sp>
    </p:spTree>
    <p:extLst>
      <p:ext uri="{BB962C8B-B14F-4D97-AF65-F5344CB8AC3E}">
        <p14:creationId xmlns:p14="http://schemas.microsoft.com/office/powerpoint/2010/main" val="3963643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2213" y="696913"/>
            <a:ext cx="3962400" cy="2971800"/>
          </a:xfrm>
        </p:spPr>
      </p:sp>
      <p:sp>
        <p:nvSpPr>
          <p:cNvPr id="3" name="Notes Placeholder 2"/>
          <p:cNvSpPr>
            <a:spLocks noGrp="1"/>
          </p:cNvSpPr>
          <p:nvPr>
            <p:ph type="body" idx="1"/>
          </p:nvPr>
        </p:nvSpPr>
        <p:spPr/>
        <p:txBody>
          <a:bodyPr/>
          <a:lstStyle/>
          <a:p>
            <a:pPr defTabSz="914266">
              <a:defRPr/>
            </a:pPr>
            <a:r>
              <a:rPr lang="en-US" dirty="0"/>
              <a:t>Talk</a:t>
            </a:r>
            <a:r>
              <a:rPr lang="en-US" baseline="0" dirty="0"/>
              <a:t> through this whole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41</a:t>
            </a:fld>
            <a:endParaRPr lang="en-GB"/>
          </a:p>
        </p:txBody>
      </p:sp>
    </p:spTree>
    <p:extLst>
      <p:ext uri="{BB962C8B-B14F-4D97-AF65-F5344CB8AC3E}">
        <p14:creationId xmlns:p14="http://schemas.microsoft.com/office/powerpoint/2010/main" val="2938902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2213" y="696913"/>
            <a:ext cx="3962400" cy="2971800"/>
          </a:xfrm>
        </p:spPr>
      </p:sp>
      <p:sp>
        <p:nvSpPr>
          <p:cNvPr id="3" name="Notes Placeholder 2"/>
          <p:cNvSpPr>
            <a:spLocks noGrp="1"/>
          </p:cNvSpPr>
          <p:nvPr>
            <p:ph type="body" idx="1"/>
          </p:nvPr>
        </p:nvSpPr>
        <p:spPr/>
        <p:txBody>
          <a:bodyPr/>
          <a:lstStyle/>
          <a:p>
            <a:pPr defTabSz="914266">
              <a:defRPr/>
            </a:pPr>
            <a:r>
              <a:rPr lang="en-US" dirty="0"/>
              <a:t>Talk</a:t>
            </a:r>
            <a:r>
              <a:rPr lang="en-US" baseline="0" dirty="0"/>
              <a:t> through this whole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42</a:t>
            </a:fld>
            <a:endParaRPr lang="en-GB"/>
          </a:p>
        </p:txBody>
      </p:sp>
    </p:spTree>
    <p:extLst>
      <p:ext uri="{BB962C8B-B14F-4D97-AF65-F5344CB8AC3E}">
        <p14:creationId xmlns:p14="http://schemas.microsoft.com/office/powerpoint/2010/main" val="13604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a:t>
            </a:fld>
            <a:endParaRPr lang="en-GB"/>
          </a:p>
        </p:txBody>
      </p:sp>
    </p:spTree>
    <p:extLst>
      <p:ext uri="{BB962C8B-B14F-4D97-AF65-F5344CB8AC3E}">
        <p14:creationId xmlns:p14="http://schemas.microsoft.com/office/powerpoint/2010/main" val="1387199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2213" y="696913"/>
            <a:ext cx="3962400" cy="2971800"/>
          </a:xfrm>
        </p:spPr>
      </p:sp>
      <p:sp>
        <p:nvSpPr>
          <p:cNvPr id="3" name="Notes Placeholder 2"/>
          <p:cNvSpPr>
            <a:spLocks noGrp="1"/>
          </p:cNvSpPr>
          <p:nvPr>
            <p:ph type="body" idx="1"/>
          </p:nvPr>
        </p:nvSpPr>
        <p:spPr/>
        <p:txBody>
          <a:bodyPr/>
          <a:lstStyle/>
          <a:p>
            <a:pPr defTabSz="914266">
              <a:defRPr/>
            </a:pPr>
            <a:r>
              <a:rPr lang="en-US" dirty="0"/>
              <a:t>Talk</a:t>
            </a:r>
            <a:r>
              <a:rPr lang="en-US" baseline="0" dirty="0"/>
              <a:t> through this whole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43</a:t>
            </a:fld>
            <a:endParaRPr lang="en-GB"/>
          </a:p>
        </p:txBody>
      </p:sp>
    </p:spTree>
    <p:extLst>
      <p:ext uri="{BB962C8B-B14F-4D97-AF65-F5344CB8AC3E}">
        <p14:creationId xmlns:p14="http://schemas.microsoft.com/office/powerpoint/2010/main" val="3896876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2213" y="696913"/>
            <a:ext cx="3962400" cy="2971800"/>
          </a:xfrm>
        </p:spPr>
      </p:sp>
      <p:sp>
        <p:nvSpPr>
          <p:cNvPr id="3" name="Notes Placeholder 2"/>
          <p:cNvSpPr>
            <a:spLocks noGrp="1"/>
          </p:cNvSpPr>
          <p:nvPr>
            <p:ph type="body" idx="1"/>
          </p:nvPr>
        </p:nvSpPr>
        <p:spPr/>
        <p:txBody>
          <a:bodyPr/>
          <a:lstStyle/>
          <a:p>
            <a:pPr defTabSz="914266">
              <a:defRPr/>
            </a:pPr>
            <a:r>
              <a:rPr lang="en-US" dirty="0"/>
              <a:t>Talk</a:t>
            </a:r>
            <a:r>
              <a:rPr lang="en-US" baseline="0" dirty="0"/>
              <a:t> through this whole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44</a:t>
            </a:fld>
            <a:endParaRPr lang="en-GB"/>
          </a:p>
        </p:txBody>
      </p:sp>
    </p:spTree>
    <p:extLst>
      <p:ext uri="{BB962C8B-B14F-4D97-AF65-F5344CB8AC3E}">
        <p14:creationId xmlns:p14="http://schemas.microsoft.com/office/powerpoint/2010/main" val="3682130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2213" y="696913"/>
            <a:ext cx="3962400" cy="2971800"/>
          </a:xfrm>
        </p:spPr>
      </p:sp>
      <p:sp>
        <p:nvSpPr>
          <p:cNvPr id="3" name="Notes Placeholder 2"/>
          <p:cNvSpPr>
            <a:spLocks noGrp="1"/>
          </p:cNvSpPr>
          <p:nvPr>
            <p:ph type="body" idx="1"/>
          </p:nvPr>
        </p:nvSpPr>
        <p:spPr/>
        <p:txBody>
          <a:bodyPr/>
          <a:lstStyle/>
          <a:p>
            <a:pPr defTabSz="914266">
              <a:defRPr/>
            </a:pPr>
            <a:r>
              <a:rPr lang="en-US" dirty="0"/>
              <a:t>Talk</a:t>
            </a:r>
            <a:r>
              <a:rPr lang="en-US" baseline="0" dirty="0"/>
              <a:t> through this whole slide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45</a:t>
            </a:fld>
            <a:endParaRPr lang="en-GB"/>
          </a:p>
        </p:txBody>
      </p:sp>
    </p:spTree>
    <p:extLst>
      <p:ext uri="{BB962C8B-B14F-4D97-AF65-F5344CB8AC3E}">
        <p14:creationId xmlns:p14="http://schemas.microsoft.com/office/powerpoint/2010/main" val="3715055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Read through Slide emphasize </a:t>
            </a:r>
            <a:r>
              <a:rPr lang="en-US" sz="1700" dirty="0">
                <a:solidFill>
                  <a:srgbClr val="FF0000"/>
                </a:solidFill>
                <a:cs typeface="Helvetica"/>
              </a:rPr>
              <a:t>*****do not rearrange columns and ensure that all required columns are filled out completely. ******</a:t>
            </a:r>
          </a:p>
          <a:p>
            <a:pPr defTabSz="948507">
              <a:spcAft>
                <a:spcPts val="622"/>
              </a:spcAf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46</a:t>
            </a:fld>
            <a:endParaRPr lang="en-GB"/>
          </a:p>
        </p:txBody>
      </p:sp>
    </p:spTree>
    <p:extLst>
      <p:ext uri="{BB962C8B-B14F-4D97-AF65-F5344CB8AC3E}">
        <p14:creationId xmlns:p14="http://schemas.microsoft.com/office/powerpoint/2010/main" val="423232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47</a:t>
            </a:fld>
            <a:endParaRPr lang="en-GB"/>
          </a:p>
        </p:txBody>
      </p:sp>
    </p:spTree>
    <p:extLst>
      <p:ext uri="{BB962C8B-B14F-4D97-AF65-F5344CB8AC3E}">
        <p14:creationId xmlns:p14="http://schemas.microsoft.com/office/powerpoint/2010/main" val="4077837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48</a:t>
            </a:fld>
            <a:endParaRPr lang="en-GB"/>
          </a:p>
        </p:txBody>
      </p:sp>
    </p:spTree>
    <p:extLst>
      <p:ext uri="{BB962C8B-B14F-4D97-AF65-F5344CB8AC3E}">
        <p14:creationId xmlns:p14="http://schemas.microsoft.com/office/powerpoint/2010/main" val="1580369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49</a:t>
            </a:fld>
            <a:endParaRPr lang="en-GB"/>
          </a:p>
        </p:txBody>
      </p:sp>
    </p:spTree>
    <p:extLst>
      <p:ext uri="{BB962C8B-B14F-4D97-AF65-F5344CB8AC3E}">
        <p14:creationId xmlns:p14="http://schemas.microsoft.com/office/powerpoint/2010/main" val="2438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Go through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50</a:t>
            </a:fld>
            <a:endParaRPr lang="en-GB"/>
          </a:p>
        </p:txBody>
      </p:sp>
    </p:spTree>
    <p:extLst>
      <p:ext uri="{BB962C8B-B14F-4D97-AF65-F5344CB8AC3E}">
        <p14:creationId xmlns:p14="http://schemas.microsoft.com/office/powerpoint/2010/main" val="313209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through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51</a:t>
            </a:fld>
            <a:endParaRPr lang="en-GB"/>
          </a:p>
        </p:txBody>
      </p:sp>
    </p:spTree>
    <p:extLst>
      <p:ext uri="{BB962C8B-B14F-4D97-AF65-F5344CB8AC3E}">
        <p14:creationId xmlns:p14="http://schemas.microsoft.com/office/powerpoint/2010/main" val="1598966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through slide</a:t>
            </a:r>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52</a:t>
            </a:fld>
            <a:endParaRPr lang="en-GB"/>
          </a:p>
        </p:txBody>
      </p:sp>
    </p:spTree>
    <p:extLst>
      <p:ext uri="{BB962C8B-B14F-4D97-AF65-F5344CB8AC3E}">
        <p14:creationId xmlns:p14="http://schemas.microsoft.com/office/powerpoint/2010/main" val="336987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6</a:t>
            </a:fld>
            <a:endParaRPr lang="en-GB"/>
          </a:p>
        </p:txBody>
      </p:sp>
    </p:spTree>
    <p:extLst>
      <p:ext uri="{BB962C8B-B14F-4D97-AF65-F5344CB8AC3E}">
        <p14:creationId xmlns:p14="http://schemas.microsoft.com/office/powerpoint/2010/main" val="2748511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No need to Read through slide this same information</a:t>
            </a:r>
            <a:r>
              <a:rPr lang="en-US" baseline="0" dirty="0"/>
              <a:t> is also repeated on SLIDE 27</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53</a:t>
            </a:fld>
            <a:endParaRPr lang="en-GB"/>
          </a:p>
        </p:txBody>
      </p:sp>
    </p:spTree>
    <p:extLst>
      <p:ext uri="{BB962C8B-B14F-4D97-AF65-F5344CB8AC3E}">
        <p14:creationId xmlns:p14="http://schemas.microsoft.com/office/powerpoint/2010/main" val="185389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No need to Read through slide this same information</a:t>
            </a:r>
            <a:r>
              <a:rPr lang="en-US" baseline="0" dirty="0"/>
              <a:t> is also repeated on SLIDE 33</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54</a:t>
            </a:fld>
            <a:endParaRPr lang="en-GB"/>
          </a:p>
        </p:txBody>
      </p:sp>
    </p:spTree>
    <p:extLst>
      <p:ext uri="{BB962C8B-B14F-4D97-AF65-F5344CB8AC3E}">
        <p14:creationId xmlns:p14="http://schemas.microsoft.com/office/powerpoint/2010/main" val="320656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No need to Read through slide this same information</a:t>
            </a:r>
            <a:r>
              <a:rPr lang="en-US" baseline="0" dirty="0"/>
              <a:t> is also repeated on SLIDE 34</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55</a:t>
            </a:fld>
            <a:endParaRPr lang="en-GB"/>
          </a:p>
        </p:txBody>
      </p:sp>
    </p:spTree>
    <p:extLst>
      <p:ext uri="{BB962C8B-B14F-4D97-AF65-F5344CB8AC3E}">
        <p14:creationId xmlns:p14="http://schemas.microsoft.com/office/powerpoint/2010/main" val="1759784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No need to Read through slide this same information</a:t>
            </a:r>
            <a:r>
              <a:rPr lang="en-US" baseline="0" dirty="0"/>
              <a:t> is also repeated on SLIDE 36</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56</a:t>
            </a:fld>
            <a:endParaRPr lang="en-GB"/>
          </a:p>
        </p:txBody>
      </p:sp>
    </p:spTree>
    <p:extLst>
      <p:ext uri="{BB962C8B-B14F-4D97-AF65-F5344CB8AC3E}">
        <p14:creationId xmlns:p14="http://schemas.microsoft.com/office/powerpoint/2010/main" val="856776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t>No need to Read through slide this same information</a:t>
            </a:r>
            <a:r>
              <a:rPr lang="en-US" baseline="0" dirty="0"/>
              <a:t> is also repeated on SLIDE 37</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57</a:t>
            </a:fld>
            <a:endParaRPr lang="en-GB"/>
          </a:p>
        </p:txBody>
      </p:sp>
    </p:spTree>
    <p:extLst>
      <p:ext uri="{BB962C8B-B14F-4D97-AF65-F5344CB8AC3E}">
        <p14:creationId xmlns:p14="http://schemas.microsoft.com/office/powerpoint/2010/main" val="3627543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a:t>Talk through this whole slide</a:t>
            </a:r>
          </a:p>
          <a:p>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58</a:t>
            </a:fld>
            <a:endParaRPr lang="en-GB"/>
          </a:p>
        </p:txBody>
      </p:sp>
    </p:spTree>
    <p:extLst>
      <p:ext uri="{BB962C8B-B14F-4D97-AF65-F5344CB8AC3E}">
        <p14:creationId xmlns:p14="http://schemas.microsoft.com/office/powerpoint/2010/main" val="90515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7</a:t>
            </a:fld>
            <a:endParaRPr lang="en-GB"/>
          </a:p>
        </p:txBody>
      </p:sp>
    </p:spTree>
    <p:extLst>
      <p:ext uri="{BB962C8B-B14F-4D97-AF65-F5344CB8AC3E}">
        <p14:creationId xmlns:p14="http://schemas.microsoft.com/office/powerpoint/2010/main" val="405861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8</a:t>
            </a:fld>
            <a:endParaRPr lang="en-GB"/>
          </a:p>
        </p:txBody>
      </p:sp>
    </p:spTree>
    <p:extLst>
      <p:ext uri="{BB962C8B-B14F-4D97-AF65-F5344CB8AC3E}">
        <p14:creationId xmlns:p14="http://schemas.microsoft.com/office/powerpoint/2010/main" val="168419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9</a:t>
            </a:fld>
            <a:endParaRPr lang="en-GB"/>
          </a:p>
        </p:txBody>
      </p:sp>
    </p:spTree>
    <p:extLst>
      <p:ext uri="{BB962C8B-B14F-4D97-AF65-F5344CB8AC3E}">
        <p14:creationId xmlns:p14="http://schemas.microsoft.com/office/powerpoint/2010/main" val="358642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t>Read whole slide </a:t>
            </a:r>
          </a:p>
          <a:p>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10</a:t>
            </a:fld>
            <a:endParaRPr lang="en-GB"/>
          </a:p>
        </p:txBody>
      </p:sp>
    </p:spTree>
    <p:extLst>
      <p:ext uri="{BB962C8B-B14F-4D97-AF65-F5344CB8AC3E}">
        <p14:creationId xmlns:p14="http://schemas.microsoft.com/office/powerpoint/2010/main" val="3672302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7"/>
          <p:cNvSpPr>
            <a:spLocks noGrp="1" noChangeArrowheads="1"/>
          </p:cNvSpPr>
          <p:nvPr>
            <p:ph type="subTitle" sz="quarter" idx="1"/>
          </p:nvPr>
        </p:nvSpPr>
        <p:spPr>
          <a:xfrm>
            <a:off x="762001" y="288927"/>
            <a:ext cx="7921625"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a:t>Click to edit Master subtitle style</a:t>
            </a:r>
            <a:endParaRPr lang="en-GB"/>
          </a:p>
        </p:txBody>
      </p:sp>
      <p:sp>
        <p:nvSpPr>
          <p:cNvPr id="5" name="Text Placeholder 22"/>
          <p:cNvSpPr>
            <a:spLocks noGrp="1"/>
          </p:cNvSpPr>
          <p:nvPr>
            <p:ph type="body" sz="quarter" idx="11"/>
          </p:nvPr>
        </p:nvSpPr>
        <p:spPr>
          <a:xfrm>
            <a:off x="761999" y="5340210"/>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6" name="Picture Placeholder 33"/>
          <p:cNvSpPr>
            <a:spLocks noGrp="1"/>
          </p:cNvSpPr>
          <p:nvPr>
            <p:ph type="pic" sz="quarter" idx="10"/>
          </p:nvPr>
        </p:nvSpPr>
        <p:spPr>
          <a:xfrm>
            <a:off x="-1" y="1716088"/>
            <a:ext cx="9144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a:t>Click icon to add picture</a:t>
            </a:r>
            <a:endParaRPr lang="en-GB" noProof="0"/>
          </a:p>
        </p:txBody>
      </p:sp>
      <p:sp>
        <p:nvSpPr>
          <p:cNvPr id="8" name="Title 1"/>
          <p:cNvSpPr>
            <a:spLocks noGrp="1"/>
          </p:cNvSpPr>
          <p:nvPr>
            <p:ph type="title"/>
          </p:nvPr>
        </p:nvSpPr>
        <p:spPr>
          <a:xfrm>
            <a:off x="762000" y="644949"/>
            <a:ext cx="8207375" cy="966365"/>
          </a:xfrm>
        </p:spPr>
        <p:txBody>
          <a:bodyPr/>
          <a:lstStyle>
            <a:lvl1pPr>
              <a:defRPr sz="3200"/>
            </a:lvl1pPr>
          </a:lstStyle>
          <a:p>
            <a:r>
              <a:rPr lang="en-US"/>
              <a:t>Click to edit Master title style</a:t>
            </a:r>
            <a:endParaRPr lang="en-GB"/>
          </a:p>
        </p:txBody>
      </p:sp>
      <p:sp>
        <p:nvSpPr>
          <p:cNvPr id="9" name="TextBox 8"/>
          <p:cNvSpPr txBox="1">
            <a:spLocks noChangeArrowheads="1"/>
          </p:cNvSpPr>
          <p:nvPr userDrawn="1"/>
        </p:nvSpPr>
        <p:spPr bwMode="auto">
          <a:xfrm>
            <a:off x="7877176"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0" name="TextBox 35"/>
          <p:cNvSpPr txBox="1">
            <a:spLocks noChangeArrowheads="1"/>
          </p:cNvSpPr>
          <p:nvPr userDrawn="1"/>
        </p:nvSpPr>
        <p:spPr bwMode="auto">
          <a:xfrm>
            <a:off x="128588"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pic>
        <p:nvPicPr>
          <p:cNvPr id="11"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7"/>
          <p:cNvGrpSpPr>
            <a:grpSpLocks/>
          </p:cNvGrpSpPr>
          <p:nvPr userDrawn="1"/>
        </p:nvGrpSpPr>
        <p:grpSpPr bwMode="white">
          <a:xfrm>
            <a:off x="-578012" y="0"/>
            <a:ext cx="503400" cy="6865938"/>
            <a:chOff x="-578175" y="0"/>
            <a:chExt cx="503840" cy="6865432"/>
          </a:xfrm>
        </p:grpSpPr>
        <p:sp>
          <p:nvSpPr>
            <p:cNvPr id="13" name="Rectangle 1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 name="Group 13"/>
            <p:cNvGrpSpPr>
              <a:grpSpLocks/>
            </p:cNvGrpSpPr>
            <p:nvPr userDrawn="1"/>
          </p:nvGrpSpPr>
          <p:grpSpPr bwMode="white">
            <a:xfrm>
              <a:off x="-307801" y="1143000"/>
              <a:ext cx="233465" cy="4572000"/>
              <a:chOff x="-361009" y="1143000"/>
              <a:chExt cx="286674" cy="4572000"/>
            </a:xfrm>
          </p:grpSpPr>
          <p:cxnSp>
            <p:nvCxnSpPr>
              <p:cNvPr id="29" name="Straight Connector 2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28"/>
            <p:cNvGrpSpPr>
              <a:grpSpLocks/>
            </p:cNvGrpSpPr>
            <p:nvPr userDrawn="1"/>
          </p:nvGrpSpPr>
          <p:grpSpPr bwMode="white">
            <a:xfrm>
              <a:off x="-307801" y="0"/>
              <a:ext cx="233466" cy="6865432"/>
              <a:chOff x="-564989" y="0"/>
              <a:chExt cx="490654" cy="6865432"/>
            </a:xfrm>
          </p:grpSpPr>
          <p:cxnSp>
            <p:nvCxnSpPr>
              <p:cNvPr id="23" name="Straight Connector 2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7" name="TextBox 16"/>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8" name="TextBox 17"/>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9" name="TextBox 18"/>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0" name="TextBox 19"/>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1" name="TextBox 20"/>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2" name="TextBox 21"/>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6"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6316144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footer">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30"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sp>
        <p:nvSpPr>
          <p:cNvPr id="31"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18997650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9144000" cy="6858000"/>
          </a:xfrm>
          <a:prstGeom prst="rect">
            <a:avLst/>
          </a:prstGeom>
        </p:spPr>
        <p:txBody>
          <a:bodyPr rtlCol="0" anchor="ctr">
            <a:normAutofit/>
          </a:bodyPr>
          <a:lstStyle>
            <a:lvl1pPr marL="0" indent="0" algn="ctr">
              <a:buNone/>
              <a:defRPr baseline="0">
                <a:solidFill>
                  <a:schemeClr val="bg2"/>
                </a:solidFill>
              </a:defRPr>
            </a:lvl1pPr>
          </a:lstStyle>
          <a:p>
            <a:pPr lvl="0"/>
            <a:r>
              <a:rPr lang="en-US" noProof="0"/>
              <a:t>Click icon to add picture</a:t>
            </a:r>
            <a:endParaRPr lang="en-GB" noProof="0"/>
          </a:p>
        </p:txBody>
      </p:sp>
      <p:grpSp>
        <p:nvGrpSpPr>
          <p:cNvPr id="3" name="Group 39"/>
          <p:cNvGrpSpPr>
            <a:grpSpLocks/>
          </p:cNvGrpSpPr>
          <p:nvPr userDrawn="1"/>
        </p:nvGrpSpPr>
        <p:grpSpPr bwMode="white">
          <a:xfrm>
            <a:off x="-578012" y="0"/>
            <a:ext cx="503400" cy="6865938"/>
            <a:chOff x="-578175" y="0"/>
            <a:chExt cx="503840" cy="6865432"/>
          </a:xfrm>
        </p:grpSpPr>
        <p:sp>
          <p:nvSpPr>
            <p:cNvPr id="4" name="Rectangle 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 name="Group 41"/>
            <p:cNvGrpSpPr>
              <a:grpSpLocks/>
            </p:cNvGrpSpPr>
            <p:nvPr userDrawn="1"/>
          </p:nvGrpSpPr>
          <p:grpSpPr bwMode="white">
            <a:xfrm>
              <a:off x="-307801" y="1143000"/>
              <a:ext cx="233465" cy="4572000"/>
              <a:chOff x="-361009" y="1143000"/>
              <a:chExt cx="286674" cy="4572000"/>
            </a:xfrm>
          </p:grpSpPr>
          <p:cxnSp>
            <p:nvCxnSpPr>
              <p:cNvPr id="20" name="Straight Connector 1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userDrawn="1"/>
          </p:nvGrpSpPr>
          <p:grpSpPr bwMode="white">
            <a:xfrm>
              <a:off x="-307801" y="0"/>
              <a:ext cx="233466" cy="6865432"/>
              <a:chOff x="-564989" y="0"/>
              <a:chExt cx="490654" cy="6865432"/>
            </a:xfrm>
          </p:grpSpPr>
          <p:cxnSp>
            <p:nvCxnSpPr>
              <p:cNvPr id="14" name="Straight Connector 1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4" name="Group 23"/>
          <p:cNvGrpSpPr/>
          <p:nvPr userDrawn="1"/>
        </p:nvGrpSpPr>
        <p:grpSpPr bwMode="white">
          <a:xfrm>
            <a:off x="3" y="-325436"/>
            <a:ext cx="9144000" cy="233362"/>
            <a:chOff x="3" y="-325436"/>
            <a:chExt cx="9144000" cy="233362"/>
          </a:xfrm>
        </p:grpSpPr>
        <p:sp>
          <p:nvSpPr>
            <p:cNvPr id="25" name="Rectangle 24"/>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6" name="Straight Connector 25"/>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8611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Quote">
    <p:bg>
      <p:bgPr>
        <a:solidFill>
          <a:schemeClr val="tx2"/>
        </a:solid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762001" y="1560513"/>
            <a:ext cx="7578725" cy="3257550"/>
          </a:xfrm>
          <a:prstGeom prst="rect">
            <a:avLst/>
          </a:prstGeom>
        </p:spPr>
        <p:txBody>
          <a:bodyPr anchor="ctr"/>
          <a:lstStyle>
            <a:lvl1pPr marL="0" indent="0" algn="ctr">
              <a:buNone/>
              <a:defRPr sz="3200">
                <a:solidFill>
                  <a:schemeClr val="bg1"/>
                </a:solidFill>
              </a:defRPr>
            </a:lvl1pPr>
            <a:lvl2pPr marL="0" indent="1588" algn="ctr">
              <a:buClr>
                <a:schemeClr val="bg1"/>
              </a:buClr>
              <a:buNone/>
              <a:defRPr sz="2400">
                <a:solidFill>
                  <a:schemeClr val="bg1"/>
                </a:solidFill>
              </a:defRPr>
            </a:lvl2pPr>
            <a:lvl3pPr marL="0" indent="0" algn="r">
              <a:spcAft>
                <a:spcPts val="0"/>
              </a:spcAft>
              <a:buClr>
                <a:schemeClr val="bg1"/>
              </a:buClr>
              <a:buNone/>
              <a:defRPr sz="1800">
                <a:solidFill>
                  <a:schemeClr val="bg1"/>
                </a:solidFill>
              </a:defRPr>
            </a:lvl3pPr>
            <a:lvl4pPr marL="0" indent="0" algn="r">
              <a:buClr>
                <a:schemeClr val="bg1"/>
              </a:buClr>
              <a:buNone/>
              <a:defRPr sz="1600" i="1">
                <a:solidFill>
                  <a:schemeClr val="bg1"/>
                </a:solidFill>
              </a:defRPr>
            </a:lvl4pPr>
            <a:lvl5pPr marL="0" indent="0" algn="ctr">
              <a:buClr>
                <a:schemeClr val="bg1"/>
              </a:buClr>
              <a:buNone/>
              <a:defRPr sz="1400">
                <a:solidFill>
                  <a:schemeClr val="bg1"/>
                </a:solidFill>
              </a:defRPr>
            </a:lvl5pPr>
            <a:lvl6pPr marL="0" indent="0" algn="ctr">
              <a:buClr>
                <a:schemeClr val="bg1"/>
              </a:buClr>
              <a:buNone/>
              <a:defRPr>
                <a:solidFill>
                  <a:schemeClr val="bg1"/>
                </a:solidFill>
              </a:defRPr>
            </a:lvl6pPr>
            <a:lvl7pPr marL="0" indent="0" algn="ctr">
              <a:buNone/>
              <a:defRPr sz="1000">
                <a:solidFill>
                  <a:schemeClr val="bg1"/>
                </a:solidFill>
              </a:defRPr>
            </a:lvl7pPr>
          </a:lstStyle>
          <a:p>
            <a:pPr lvl="0"/>
            <a:r>
              <a:rPr lang="en-US"/>
              <a:t>Click to edit text (Indent for different styles incl. author level – level 3)</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userDrawn="1"/>
        </p:nvGrpSpPr>
        <p:grpSpPr bwMode="white">
          <a:xfrm>
            <a:off x="-578012" y="0"/>
            <a:ext cx="503400" cy="6865938"/>
            <a:chOff x="-578175" y="0"/>
            <a:chExt cx="503840" cy="6865432"/>
          </a:xfrm>
        </p:grpSpPr>
        <p:sp>
          <p:nvSpPr>
            <p:cNvPr id="9" name="Rectangle 8"/>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41"/>
            <p:cNvGrpSpPr>
              <a:grpSpLocks/>
            </p:cNvGrpSpPr>
            <p:nvPr userDrawn="1"/>
          </p:nvGrpSpPr>
          <p:grpSpPr bwMode="white">
            <a:xfrm>
              <a:off x="-307801" y="1143000"/>
              <a:ext cx="233465" cy="4572000"/>
              <a:chOff x="-361009" y="1143000"/>
              <a:chExt cx="286674" cy="4572000"/>
            </a:xfrm>
          </p:grpSpPr>
          <p:cxnSp>
            <p:nvCxnSpPr>
              <p:cNvPr id="25" name="Straight Connector 24"/>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28"/>
            <p:cNvGrpSpPr>
              <a:grpSpLocks/>
            </p:cNvGrpSpPr>
            <p:nvPr userDrawn="1"/>
          </p:nvGrpSpPr>
          <p:grpSpPr bwMode="white">
            <a:xfrm>
              <a:off x="-307801" y="0"/>
              <a:ext cx="233466" cy="6865432"/>
              <a:chOff x="-564989" y="0"/>
              <a:chExt cx="490654" cy="6865432"/>
            </a:xfrm>
          </p:grpSpPr>
          <p:cxnSp>
            <p:nvCxnSpPr>
              <p:cNvPr id="19" name="Straight Connector 18"/>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3"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4"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5"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6"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7"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8"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9" name="Group 28"/>
          <p:cNvGrpSpPr/>
          <p:nvPr userDrawn="1"/>
        </p:nvGrpSpPr>
        <p:grpSpPr bwMode="white">
          <a:xfrm>
            <a:off x="3" y="-325436"/>
            <a:ext cx="9144000" cy="233362"/>
            <a:chOff x="3" y="-325436"/>
            <a:chExt cx="9144000" cy="233362"/>
          </a:xfrm>
        </p:grpSpPr>
        <p:sp>
          <p:nvSpPr>
            <p:cNvPr id="30" name="Rectangle 29"/>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6"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7"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8078488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Bottom image">
    <p:spTree>
      <p:nvGrpSpPr>
        <p:cNvPr id="1" name=""/>
        <p:cNvGrpSpPr/>
        <p:nvPr/>
      </p:nvGrpSpPr>
      <p:grpSpPr>
        <a:xfrm>
          <a:off x="0" y="0"/>
          <a:ext cx="0" cy="0"/>
          <a:chOff x="0" y="0"/>
          <a:chExt cx="0" cy="0"/>
        </a:xfrm>
      </p:grpSpPr>
      <p:sp>
        <p:nvSpPr>
          <p:cNvPr id="4" name="Rectangle 36"/>
          <p:cNvSpPr>
            <a:spLocks noGrp="1" noChangeArrowheads="1"/>
          </p:cNvSpPr>
          <p:nvPr>
            <p:ph type="ctrTitle" sz="quarter" hasCustomPrompt="1"/>
          </p:nvPr>
        </p:nvSpPr>
        <p:spPr>
          <a:xfrm>
            <a:off x="0" y="2285995"/>
            <a:ext cx="9144000" cy="1188000"/>
          </a:xfrm>
          <a:solidFill>
            <a:schemeClr val="tx2"/>
          </a:solidFill>
        </p:spPr>
        <p:txBody>
          <a:bodyPr lIns="756000" tIns="0" rIns="180000" anchor="ctr">
            <a:noAutofit/>
          </a:bodyPr>
          <a:lstStyle>
            <a:lvl1pPr>
              <a:lnSpc>
                <a:spcPct val="110000"/>
              </a:lnSpc>
              <a:tabLst>
                <a:tab pos="2330450" algn="l"/>
              </a:tabLst>
              <a:defRPr sz="1800" b="0" baseline="0">
                <a:solidFill>
                  <a:schemeClr val="bg1"/>
                </a:solidFill>
                <a:latin typeface="+mn-lt"/>
              </a:defRPr>
            </a:lvl1pPr>
          </a:lstStyle>
          <a:p>
            <a:r>
              <a:rPr lang="en-US"/>
              <a:t>Click to edit text</a:t>
            </a:r>
            <a:endParaRPr lang="en-GB"/>
          </a:p>
        </p:txBody>
      </p:sp>
      <p:sp>
        <p:nvSpPr>
          <p:cNvPr id="5" name="Text Placeholder 4"/>
          <p:cNvSpPr>
            <a:spLocks noGrp="1"/>
          </p:cNvSpPr>
          <p:nvPr>
            <p:ph type="body" sz="quarter" idx="11" hasCustomPrompt="1"/>
          </p:nvPr>
        </p:nvSpPr>
        <p:spPr>
          <a:xfrm>
            <a:off x="755650" y="744071"/>
            <a:ext cx="7997868" cy="1438742"/>
          </a:xfrm>
          <a:prstGeom prst="rect">
            <a:avLst/>
          </a:prstGeom>
          <a:ln>
            <a:noFill/>
          </a:ln>
        </p:spPr>
        <p:txBody>
          <a:bodyPr lIns="0" tIns="91440"/>
          <a:lstStyle>
            <a:lvl1pPr marL="0" indent="0">
              <a:lnSpc>
                <a:spcPct val="90000"/>
              </a:lnSpc>
              <a:spcAft>
                <a:spcPts val="0"/>
              </a:spcAft>
              <a:buNone/>
              <a:defRPr sz="3200">
                <a:ln>
                  <a:noFill/>
                </a:ln>
                <a:solidFill>
                  <a:srgbClr val="000000"/>
                </a:solidFill>
              </a:defRPr>
            </a:lvl1pPr>
          </a:lstStyle>
          <a:p>
            <a:pPr lvl="0"/>
            <a:r>
              <a:rPr lang="en-US"/>
              <a:t>Click to edit divider title (3 lines max)</a:t>
            </a:r>
          </a:p>
        </p:txBody>
      </p:sp>
      <p:sp>
        <p:nvSpPr>
          <p:cNvPr id="7" name="Rectangle 6"/>
          <p:cNvSpPr/>
          <p:nvPr userDrawn="1"/>
        </p:nvSpPr>
        <p:spPr>
          <a:xfrm>
            <a:off x="0" y="3432174"/>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30"/>
          <p:cNvSpPr>
            <a:spLocks noGrp="1"/>
          </p:cNvSpPr>
          <p:nvPr>
            <p:ph type="pic" sz="quarter" idx="10"/>
          </p:nvPr>
        </p:nvSpPr>
        <p:spPr>
          <a:xfrm>
            <a:off x="0" y="3432175"/>
            <a:ext cx="9144000" cy="3425827"/>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8" name="TextBox 35"/>
          <p:cNvSpPr txBox="1">
            <a:spLocks noChangeArrowheads="1"/>
          </p:cNvSpPr>
          <p:nvPr userDrawn="1"/>
        </p:nvSpPr>
        <p:spPr bwMode="auto">
          <a:xfrm>
            <a:off x="7877176"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9" name="TextBox 36"/>
          <p:cNvSpPr txBox="1">
            <a:spLocks noChangeArrowheads="1"/>
          </p:cNvSpPr>
          <p:nvPr userDrawn="1"/>
        </p:nvSpPr>
        <p:spPr bwMode="auto">
          <a:xfrm>
            <a:off x="128588"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0" name="Group 39"/>
          <p:cNvGrpSpPr>
            <a:grpSpLocks/>
          </p:cNvGrpSpPr>
          <p:nvPr userDrawn="1"/>
        </p:nvGrpSpPr>
        <p:grpSpPr bwMode="white">
          <a:xfrm>
            <a:off x="-578012" y="0"/>
            <a:ext cx="503400" cy="6865938"/>
            <a:chOff x="-578175" y="0"/>
            <a:chExt cx="503840" cy="6865432"/>
          </a:xfrm>
        </p:grpSpPr>
        <p:sp>
          <p:nvSpPr>
            <p:cNvPr id="11" name="Rectangle 10"/>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2" name="Group 41"/>
            <p:cNvGrpSpPr>
              <a:grpSpLocks/>
            </p:cNvGrpSpPr>
            <p:nvPr userDrawn="1"/>
          </p:nvGrpSpPr>
          <p:grpSpPr bwMode="white">
            <a:xfrm>
              <a:off x="-307801" y="1143000"/>
              <a:ext cx="233465" cy="4572000"/>
              <a:chOff x="-361009" y="1143000"/>
              <a:chExt cx="286674" cy="4572000"/>
            </a:xfrm>
          </p:grpSpPr>
          <p:cxnSp>
            <p:nvCxnSpPr>
              <p:cNvPr id="27" name="Straight Connector 26"/>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white">
            <a:xfrm>
              <a:off x="-307801" y="0"/>
              <a:ext cx="233466" cy="6865432"/>
              <a:chOff x="-564989" y="0"/>
              <a:chExt cx="490654" cy="6865432"/>
            </a:xfrm>
          </p:grpSpPr>
          <p:cxnSp>
            <p:nvCxnSpPr>
              <p:cNvPr id="21" name="Straight Connector 20"/>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5"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6"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7"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8"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9"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0"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1" name="Group 30"/>
          <p:cNvGrpSpPr/>
          <p:nvPr userDrawn="1"/>
        </p:nvGrpSpPr>
        <p:grpSpPr bwMode="white">
          <a:xfrm>
            <a:off x="3" y="-325436"/>
            <a:ext cx="9144000" cy="233362"/>
            <a:chOff x="3" y="-325436"/>
            <a:chExt cx="9144000" cy="233362"/>
          </a:xfrm>
        </p:grpSpPr>
        <p:sp>
          <p:nvSpPr>
            <p:cNvPr id="32" name="Rectangle 3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3" name="Straight Connector 3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5890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Right image">
    <p:bg>
      <p:bgPr>
        <a:solidFill>
          <a:schemeClr val="tx2"/>
        </a:soli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468314" y="3506788"/>
            <a:ext cx="3924299"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18"/>
          <p:cNvSpPr>
            <a:spLocks noGrp="1"/>
          </p:cNvSpPr>
          <p:nvPr>
            <p:ph type="pic" sz="quarter" idx="15"/>
          </p:nvPr>
        </p:nvSpPr>
        <p:spPr>
          <a:xfrm>
            <a:off x="4572000" y="0"/>
            <a:ext cx="4572000" cy="6858000"/>
          </a:xfrm>
          <a:prstGeom prst="rect">
            <a:avLst/>
          </a:prstGeom>
        </p:spPr>
        <p:txBody>
          <a:bodyPr rtlCol="0" anchor="ctr">
            <a:normAutofit/>
          </a:bodyPr>
          <a:lstStyle>
            <a:lvl1pPr marL="0" indent="0" algn="ctr">
              <a:buNone/>
              <a:defRPr baseline="0">
                <a:solidFill>
                  <a:schemeClr val="bg2">
                    <a:lumMod val="60000"/>
                    <a:lumOff val="40000"/>
                  </a:schemeClr>
                </a:solidFill>
              </a:defRPr>
            </a:lvl1pPr>
          </a:lstStyle>
          <a:p>
            <a:pPr lvl="0"/>
            <a:r>
              <a:rPr lang="en-US" noProof="0"/>
              <a:t>Click icon to add picture</a:t>
            </a:r>
            <a:endParaRPr lang="en-GB" noProof="0"/>
          </a:p>
        </p:txBody>
      </p:sp>
      <p:sp>
        <p:nvSpPr>
          <p:cNvPr id="6" name="Title 7"/>
          <p:cNvSpPr>
            <a:spLocks noGrp="1"/>
          </p:cNvSpPr>
          <p:nvPr>
            <p:ph type="title" hasCustomPrompt="1"/>
          </p:nvPr>
        </p:nvSpPr>
        <p:spPr>
          <a:xfrm>
            <a:off x="469900" y="325941"/>
            <a:ext cx="3922713" cy="2895160"/>
          </a:xfrm>
        </p:spPr>
        <p:txBody>
          <a:bodyPr/>
          <a:lstStyle>
            <a:lvl1pPr>
              <a:defRPr sz="2800">
                <a:solidFill>
                  <a:schemeClr val="bg1"/>
                </a:solidFill>
              </a:defRPr>
            </a:lvl1pPr>
          </a:lstStyle>
          <a:p>
            <a:r>
              <a:rPr lang="en-US"/>
              <a:t>Click to edit divider title</a:t>
            </a:r>
            <a:endParaRPr lang="en-GB"/>
          </a:p>
        </p:txBody>
      </p:sp>
      <p:sp>
        <p:nvSpPr>
          <p:cNvPr id="7" name="TextBox 6"/>
          <p:cNvSpPr txBox="1">
            <a:spLocks noChangeArrowheads="1"/>
          </p:cNvSpPr>
          <p:nvPr userDrawn="1"/>
        </p:nvSpPr>
        <p:spPr bwMode="auto">
          <a:xfrm>
            <a:off x="5724525" y="58261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TextBox 35"/>
          <p:cNvSpPr txBox="1">
            <a:spLocks noChangeArrowheads="1"/>
          </p:cNvSpPr>
          <p:nvPr userDrawn="1"/>
        </p:nvSpPr>
        <p:spPr bwMode="auto">
          <a:xfrm>
            <a:off x="5724525" y="2889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9"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0606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No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4" y="1214422"/>
            <a:ext cx="6604017" cy="2005022"/>
          </a:xfrm>
          <a:noFill/>
          <a:ln w="9525" algn="ctr">
            <a:noFill/>
            <a:miter lim="800000"/>
            <a:headEnd/>
            <a:tailEnd/>
          </a:ln>
          <a:effectLst/>
        </p:spPr>
        <p:txBody>
          <a:bodyPr/>
          <a:lstStyle>
            <a:lvl1pPr>
              <a:defRPr kumimoji="0" lang="en-GB" sz="2800" b="0" i="0" u="none" strike="noStrike" kern="0" cap="none" spc="0" normalizeH="0" baseline="0" noProof="0" dirty="0" smtClean="0">
                <a:ln>
                  <a:noFill/>
                </a:ln>
                <a:solidFill>
                  <a:schemeClr val="bg1"/>
                </a:solidFill>
                <a:effectLst/>
                <a:uLnTx/>
                <a:uFillTx/>
                <a:latin typeface="+mj-lt"/>
                <a:ea typeface="+mj-ea"/>
                <a:cs typeface="+mj-cs"/>
              </a:defRPr>
            </a:lvl1pPr>
          </a:lstStyle>
          <a:p>
            <a:pPr lvl="0"/>
            <a:r>
              <a:rPr lang="en-US"/>
              <a:t>Click to edit divider title</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468313" y="3506788"/>
            <a:ext cx="3924300"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7"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8"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2971191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
    <p:spTree>
      <p:nvGrpSpPr>
        <p:cNvPr id="1" name=""/>
        <p:cNvGrpSpPr/>
        <p:nvPr/>
      </p:nvGrpSpPr>
      <p:grpSpPr>
        <a:xfrm>
          <a:off x="0" y="0"/>
          <a:ext cx="0" cy="0"/>
          <a:chOff x="0" y="0"/>
          <a:chExt cx="0" cy="0"/>
        </a:xfrm>
      </p:grpSpPr>
      <p:sp>
        <p:nvSpPr>
          <p:cNvPr id="4" name="Rectangle 3"/>
          <p:cNvSpPr/>
          <p:nvPr userDrawn="1"/>
        </p:nvSpPr>
        <p:spPr>
          <a:xfrm>
            <a:off x="0" y="-1"/>
            <a:ext cx="9144000" cy="34290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7650" y="5673725"/>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6"/>
          <p:cNvSpPr txBox="1">
            <a:spLocks noChangeArrowheads="1"/>
          </p:cNvSpPr>
          <p:nvPr userDrawn="1"/>
        </p:nvSpPr>
        <p:spPr bwMode="auto">
          <a:xfrm>
            <a:off x="7877175"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7" name="TextBox 37"/>
          <p:cNvSpPr txBox="1">
            <a:spLocks noChangeArrowheads="1"/>
          </p:cNvSpPr>
          <p:nvPr userDrawn="1"/>
        </p:nvSpPr>
        <p:spPr bwMode="auto">
          <a:xfrm>
            <a:off x="128588"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Picture Placeholder 30"/>
          <p:cNvSpPr>
            <a:spLocks noGrp="1"/>
          </p:cNvSpPr>
          <p:nvPr>
            <p:ph type="pic" sz="quarter" idx="10"/>
          </p:nvPr>
        </p:nvSpPr>
        <p:spPr>
          <a:xfrm>
            <a:off x="0" y="1"/>
            <a:ext cx="9144000" cy="3429000"/>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9" name="Rectangle 37"/>
          <p:cNvSpPr>
            <a:spLocks noGrp="1" noChangeArrowheads="1"/>
          </p:cNvSpPr>
          <p:nvPr>
            <p:ph type="subTitle" sz="quarter" idx="1" hasCustomPrompt="1"/>
          </p:nvPr>
        </p:nvSpPr>
        <p:spPr>
          <a:xfrm>
            <a:off x="0" y="-2"/>
            <a:ext cx="9144000" cy="406402"/>
          </a:xfrm>
          <a:prstGeom prst="rect">
            <a:avLst/>
          </a:prstGeom>
          <a:solidFill>
            <a:schemeClr val="tx2"/>
          </a:solidFill>
          <a:effectLst/>
        </p:spPr>
        <p:txBody>
          <a:bodyPr lIns="756000" tIns="72000" rIns="72000" bIns="36000" anchor="ctr">
            <a:noAutofit/>
          </a:bodyPr>
          <a:lstStyle>
            <a:lvl1pPr marL="0" indent="0">
              <a:spcBef>
                <a:spcPct val="0"/>
              </a:spcBef>
              <a:buNone/>
              <a:defRPr sz="1400" b="0">
                <a:solidFill>
                  <a:schemeClr val="bg1"/>
                </a:solidFill>
              </a:defRPr>
            </a:lvl1pPr>
          </a:lstStyle>
          <a:p>
            <a:r>
              <a:rPr lang="en-US"/>
              <a:t>Click to edit Business Unit</a:t>
            </a:r>
            <a:endParaRPr lang="en-GB"/>
          </a:p>
        </p:txBody>
      </p:sp>
      <p:sp>
        <p:nvSpPr>
          <p:cNvPr id="10" name="Text Placeholder 22"/>
          <p:cNvSpPr>
            <a:spLocks noGrp="1"/>
          </p:cNvSpPr>
          <p:nvPr>
            <p:ph type="body" sz="quarter" idx="13"/>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solidFill>
                  <a:schemeClr val="tx1"/>
                </a:solidFill>
              </a:defRPr>
            </a:lvl3pPr>
            <a:lvl4pPr marL="361950" indent="-179388">
              <a:defRPr>
                <a:solidFill>
                  <a:schemeClr val="tx1"/>
                </a:solidFill>
              </a:defRPr>
            </a:lvl4pPr>
            <a:lvl5pPr marL="542925" indent="-179388">
              <a:defRPr>
                <a:solidFill>
                  <a:schemeClr val="tx1"/>
                </a:solidFill>
              </a:defRPr>
            </a:lvl5pPr>
            <a:lvl6pPr marL="714375" indent="-179388">
              <a:defRPr>
                <a:solidFill>
                  <a:schemeClr val="tx1"/>
                </a:solidFill>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13" name="Title 3"/>
          <p:cNvSpPr>
            <a:spLocks noGrp="1"/>
          </p:cNvSpPr>
          <p:nvPr>
            <p:ph type="title"/>
          </p:nvPr>
        </p:nvSpPr>
        <p:spPr>
          <a:xfrm>
            <a:off x="761999" y="3552825"/>
            <a:ext cx="8207375" cy="1130910"/>
          </a:xfrm>
        </p:spPr>
        <p:txBody>
          <a:bodyPr anchor="t"/>
          <a:lstStyle>
            <a:lvl1pPr>
              <a:defRPr sz="3200"/>
            </a:lvl1pPr>
          </a:lstStyle>
          <a:p>
            <a:r>
              <a:rPr lang="en-US"/>
              <a:t>Click to edit Master title style</a:t>
            </a:r>
            <a:endParaRPr lang="en-GB"/>
          </a:p>
        </p:txBody>
      </p:sp>
      <p:grpSp>
        <p:nvGrpSpPr>
          <p:cNvPr id="14" name="Group 39"/>
          <p:cNvGrpSpPr>
            <a:grpSpLocks/>
          </p:cNvGrpSpPr>
          <p:nvPr userDrawn="1"/>
        </p:nvGrpSpPr>
        <p:grpSpPr bwMode="white">
          <a:xfrm>
            <a:off x="-578012" y="0"/>
            <a:ext cx="503400" cy="6865938"/>
            <a:chOff x="-578175" y="0"/>
            <a:chExt cx="503840" cy="6865432"/>
          </a:xfrm>
        </p:grpSpPr>
        <p:sp>
          <p:nvSpPr>
            <p:cNvPr id="15" name="Rectangle 14"/>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41"/>
            <p:cNvGrpSpPr>
              <a:grpSpLocks/>
            </p:cNvGrpSpPr>
            <p:nvPr userDrawn="1"/>
          </p:nvGrpSpPr>
          <p:grpSpPr bwMode="white">
            <a:xfrm>
              <a:off x="-307801" y="1143000"/>
              <a:ext cx="233465" cy="4572000"/>
              <a:chOff x="-361009" y="1143000"/>
              <a:chExt cx="286674" cy="4572000"/>
            </a:xfrm>
          </p:grpSpPr>
          <p:cxnSp>
            <p:nvCxnSpPr>
              <p:cNvPr id="31" name="Straight Connector 30"/>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28"/>
            <p:cNvGrpSpPr>
              <a:grpSpLocks/>
            </p:cNvGrpSpPr>
            <p:nvPr userDrawn="1"/>
          </p:nvGrpSpPr>
          <p:grpSpPr bwMode="white">
            <a:xfrm>
              <a:off x="-307801" y="0"/>
              <a:ext cx="233466" cy="6865432"/>
              <a:chOff x="-564989" y="0"/>
              <a:chExt cx="490654" cy="6865432"/>
            </a:xfrm>
          </p:grpSpPr>
          <p:cxnSp>
            <p:nvCxnSpPr>
              <p:cNvPr id="25" name="Straight Connector 24"/>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9"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0"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1"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2"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3"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4"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1" name="Group 40"/>
          <p:cNvGrpSpPr/>
          <p:nvPr userDrawn="1"/>
        </p:nvGrpSpPr>
        <p:grpSpPr bwMode="white">
          <a:xfrm>
            <a:off x="3" y="-325436"/>
            <a:ext cx="9144000" cy="233362"/>
            <a:chOff x="3" y="-325436"/>
            <a:chExt cx="9144000" cy="233362"/>
          </a:xfrm>
        </p:grpSpPr>
        <p:sp>
          <p:nvSpPr>
            <p:cNvPr id="42" name="Rectangle 4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traight Connector 4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0"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5570953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4" name="Title 2"/>
          <p:cNvSpPr>
            <a:spLocks noGrp="1"/>
          </p:cNvSpPr>
          <p:nvPr>
            <p:ph type="title"/>
          </p:nvPr>
        </p:nvSpPr>
        <p:spPr bwMode="auto">
          <a:xfrm>
            <a:off x="0" y="3384000"/>
            <a:ext cx="9144000" cy="1188000"/>
          </a:xfrm>
          <a:solidFill>
            <a:schemeClr val="tx2"/>
          </a:solidFill>
        </p:spPr>
        <p:txBody>
          <a:bodyPr lIns="756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2">
                    <a:lumMod val="20000"/>
                    <a:lumOff val="80000"/>
                  </a:schemeClr>
                </a:solidFill>
                <a:latin typeface="+mn-lt"/>
                <a:ea typeface="+mn-ea"/>
                <a:cs typeface="+mn-cs"/>
              </a:defRPr>
            </a:lvl1pPr>
          </a:lstStyle>
          <a:p>
            <a:r>
              <a:rPr lang="en-US"/>
              <a:t>Click to edit Master title style</a:t>
            </a:r>
            <a:endParaRPr lang="en-GB"/>
          </a:p>
        </p:txBody>
      </p:sp>
      <p:sp>
        <p:nvSpPr>
          <p:cNvPr id="8" name="Rectangle 7"/>
          <p:cNvSpPr/>
          <p:nvPr userDrawn="1"/>
        </p:nvSpPr>
        <p:spPr>
          <a:xfrm>
            <a:off x="0" y="-1"/>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0"/>
          <p:cNvSpPr>
            <a:spLocks noGrp="1"/>
          </p:cNvSpPr>
          <p:nvPr>
            <p:ph type="pic" sz="quarter" idx="10"/>
          </p:nvPr>
        </p:nvSpPr>
        <p:spPr>
          <a:xfrm>
            <a:off x="0" y="-1"/>
            <a:ext cx="9144000" cy="3429002"/>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6" name="Text Placeholder 22"/>
          <p:cNvSpPr>
            <a:spLocks noGrp="1"/>
          </p:cNvSpPr>
          <p:nvPr>
            <p:ph type="body" sz="quarter" idx="14"/>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pic>
        <p:nvPicPr>
          <p:cNvPr id="9"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7"/>
          <p:cNvSpPr txBox="1">
            <a:spLocks noChangeArrowheads="1"/>
          </p:cNvSpPr>
          <p:nvPr userDrawn="1"/>
        </p:nvSpPr>
        <p:spPr bwMode="auto">
          <a:xfrm>
            <a:off x="7877176"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1" name="TextBox 38"/>
          <p:cNvSpPr txBox="1">
            <a:spLocks noChangeArrowheads="1"/>
          </p:cNvSpPr>
          <p:nvPr userDrawn="1"/>
        </p:nvSpPr>
        <p:spPr bwMode="auto">
          <a:xfrm>
            <a:off x="128588"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3" name="Group 39"/>
          <p:cNvGrpSpPr>
            <a:grpSpLocks/>
          </p:cNvGrpSpPr>
          <p:nvPr userDrawn="1"/>
        </p:nvGrpSpPr>
        <p:grpSpPr bwMode="white">
          <a:xfrm>
            <a:off x="-578012" y="0"/>
            <a:ext cx="503400" cy="6865938"/>
            <a:chOff x="-578175" y="0"/>
            <a:chExt cx="503840" cy="6865432"/>
          </a:xfrm>
        </p:grpSpPr>
        <p:sp>
          <p:nvSpPr>
            <p:cNvPr id="14" name="Rectangle 1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5" name="Group 41"/>
            <p:cNvGrpSpPr>
              <a:grpSpLocks/>
            </p:cNvGrpSpPr>
            <p:nvPr userDrawn="1"/>
          </p:nvGrpSpPr>
          <p:grpSpPr bwMode="white">
            <a:xfrm>
              <a:off x="-307801" y="1143000"/>
              <a:ext cx="233465" cy="4572000"/>
              <a:chOff x="-361009" y="1143000"/>
              <a:chExt cx="286674" cy="4572000"/>
            </a:xfrm>
          </p:grpSpPr>
          <p:cxnSp>
            <p:nvCxnSpPr>
              <p:cNvPr id="30" name="Straight Connector 2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8"/>
            <p:cNvGrpSpPr>
              <a:grpSpLocks/>
            </p:cNvGrpSpPr>
            <p:nvPr userDrawn="1"/>
          </p:nvGrpSpPr>
          <p:grpSpPr bwMode="white">
            <a:xfrm>
              <a:off x="-307801" y="0"/>
              <a:ext cx="233466" cy="6865432"/>
              <a:chOff x="-564989" y="0"/>
              <a:chExt cx="490654" cy="6865432"/>
            </a:xfrm>
          </p:grpSpPr>
          <p:cxnSp>
            <p:nvCxnSpPr>
              <p:cNvPr id="24" name="Straight Connector 2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39"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26900894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3" y="1144589"/>
            <a:ext cx="8207375"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894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2"/>
          </p:nvPr>
        </p:nvSpPr>
        <p:spPr>
          <a:xfrm>
            <a:off x="4752976" y="1196975"/>
            <a:ext cx="3922713" cy="4824414"/>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7287589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3"/>
          <p:cNvSpPr>
            <a:spLocks noGrp="1"/>
          </p:cNvSpPr>
          <p:nvPr>
            <p:ph type="pic" sz="quarter" idx="12"/>
          </p:nvPr>
        </p:nvSpPr>
        <p:spPr>
          <a:xfrm>
            <a:off x="4752976" y="1196975"/>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7" name="Picture Placeholder 3"/>
          <p:cNvSpPr>
            <a:spLocks noGrp="1"/>
          </p:cNvSpPr>
          <p:nvPr>
            <p:ph type="pic" sz="quarter" idx="13"/>
          </p:nvPr>
        </p:nvSpPr>
        <p:spPr>
          <a:xfrm>
            <a:off x="4752976" y="3684232"/>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7936717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751388" y="1144589"/>
            <a:ext cx="3924300" cy="4876799"/>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5943608"/>
      </p:ext>
    </p:extLst>
  </p:cSld>
  <p:clrMapOvr>
    <a:masterClrMapping/>
  </p:clrMapOvr>
  <p:transition>
    <p:fade/>
  </p:transition>
  <p:extLst mod="1">
    <p:ext uri="{DCECCB84-F9BA-43D5-87BE-67443E8EF086}">
      <p15:sldGuideLst xmlns:p15="http://schemas.microsoft.com/office/powerpoint/2012/main">
        <p15:guide id="1" pos="29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Tree>
    <p:extLst>
      <p:ext uri="{BB962C8B-B14F-4D97-AF65-F5344CB8AC3E}">
        <p14:creationId xmlns:p14="http://schemas.microsoft.com/office/powerpoint/2010/main" val="8794030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93835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9"/>
          <p:cNvSpPr>
            <a:spLocks noChangeShapeType="1"/>
          </p:cNvSpPr>
          <p:nvPr/>
        </p:nvSpPr>
        <p:spPr bwMode="auto">
          <a:xfrm>
            <a:off x="468314" y="1052513"/>
            <a:ext cx="8207375"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17"/>
          <p:cNvSpPr>
            <a:spLocks noGrp="1" noChangeArrowheads="1"/>
          </p:cNvSpPr>
          <p:nvPr>
            <p:ph type="title"/>
          </p:nvPr>
        </p:nvSpPr>
        <p:spPr bwMode="auto">
          <a:xfrm>
            <a:off x="468314" y="188913"/>
            <a:ext cx="820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sp>
        <p:nvSpPr>
          <p:cNvPr id="9" name="Rectangle 5"/>
          <p:cNvSpPr txBox="1">
            <a:spLocks noChangeArrowheads="1"/>
          </p:cNvSpPr>
          <p:nvPr/>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10" name="Rectangle 6"/>
          <p:cNvSpPr txBox="1">
            <a:spLocks noChangeArrowheads="1"/>
          </p:cNvSpPr>
          <p:nvPr/>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pic>
        <p:nvPicPr>
          <p:cNvPr id="11" name="Picture 10" descr="JCI_RGB.em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p:cNvSpPr>
            <a:spLocks noGrp="1"/>
          </p:cNvSpPr>
          <p:nvPr>
            <p:ph type="body" idx="1"/>
          </p:nvPr>
        </p:nvSpPr>
        <p:spPr bwMode="auto">
          <a:xfrm>
            <a:off x="468314" y="1144588"/>
            <a:ext cx="8207374"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text (use indent for a higher bullet level)</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3"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grpSp>
        <p:nvGrpSpPr>
          <p:cNvPr id="2" name="Group 1"/>
          <p:cNvGrpSpPr/>
          <p:nvPr userDrawn="1"/>
        </p:nvGrpSpPr>
        <p:grpSpPr bwMode="white">
          <a:xfrm>
            <a:off x="3" y="-325436"/>
            <a:ext cx="9144000" cy="233362"/>
            <a:chOff x="3" y="-325436"/>
            <a:chExt cx="9144000" cy="233362"/>
          </a:xfrm>
        </p:grpSpPr>
        <p:sp>
          <p:nvSpPr>
            <p:cNvPr id="14" name="Rectangle 1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39"/>
          <p:cNvGrpSpPr>
            <a:grpSpLocks/>
          </p:cNvGrpSpPr>
          <p:nvPr userDrawn="1"/>
        </p:nvGrpSpPr>
        <p:grpSpPr bwMode="white">
          <a:xfrm>
            <a:off x="-578012" y="0"/>
            <a:ext cx="503400" cy="6865938"/>
            <a:chOff x="-578175" y="0"/>
            <a:chExt cx="503840" cy="6865432"/>
          </a:xfrm>
        </p:grpSpPr>
        <p:sp>
          <p:nvSpPr>
            <p:cNvPr id="20" name="Rectangle 1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 name="Group 41"/>
            <p:cNvGrpSpPr>
              <a:grpSpLocks/>
            </p:cNvGrpSpPr>
            <p:nvPr userDrawn="1"/>
          </p:nvGrpSpPr>
          <p:grpSpPr bwMode="white">
            <a:xfrm>
              <a:off x="-307801" y="1143000"/>
              <a:ext cx="233465" cy="4572000"/>
              <a:chOff x="-361009" y="1143000"/>
              <a:chExt cx="286674" cy="4572000"/>
            </a:xfrm>
          </p:grpSpPr>
          <p:cxnSp>
            <p:nvCxnSpPr>
              <p:cNvPr id="36" name="Straight Connector 3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8"/>
            <p:cNvGrpSpPr>
              <a:grpSpLocks/>
            </p:cNvGrpSpPr>
            <p:nvPr userDrawn="1"/>
          </p:nvGrpSpPr>
          <p:grpSpPr bwMode="white">
            <a:xfrm>
              <a:off x="-307801" y="0"/>
              <a:ext cx="233466" cy="6865432"/>
              <a:chOff x="-564989" y="0"/>
              <a:chExt cx="490654" cy="6865432"/>
            </a:xfrm>
          </p:grpSpPr>
          <p:cxnSp>
            <p:nvCxnSpPr>
              <p:cNvPr id="30" name="Straight Connector 2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spTree>
    <p:extLst>
      <p:ext uri="{BB962C8B-B14F-4D97-AF65-F5344CB8AC3E}">
        <p14:creationId xmlns:p14="http://schemas.microsoft.com/office/powerpoint/2010/main" val="347948293"/>
      </p:ext>
    </p:extLst>
  </p:cSld>
  <p:clrMap bg1="lt1" tx1="dk1" bg2="lt2" tx2="dk2" accent1="accent1" accent2="accent2" accent3="accent3" accent4="accent4" accent5="accent5" accent6="accent6" hlink="hlink" folHlink="folHlink"/>
  <p:sldLayoutIdLst>
    <p:sldLayoutId id="2147484238" r:id="rId1"/>
    <p:sldLayoutId id="2147484227" r:id="rId2"/>
    <p:sldLayoutId id="2147484226" r:id="rId3"/>
    <p:sldLayoutId id="2147484224" r:id="rId4"/>
    <p:sldLayoutId id="2147484229" r:id="rId5"/>
    <p:sldLayoutId id="2147484230" r:id="rId6"/>
    <p:sldLayoutId id="2147484228" r:id="rId7"/>
    <p:sldLayoutId id="2147484225" r:id="rId8"/>
    <p:sldLayoutId id="2147484231" r:id="rId9"/>
    <p:sldLayoutId id="2147484239" r:id="rId10"/>
    <p:sldLayoutId id="2147484233" r:id="rId11"/>
    <p:sldLayoutId id="2147484234" r:id="rId12"/>
    <p:sldLayoutId id="2147484235" r:id="rId13"/>
    <p:sldLayoutId id="2147484236" r:id="rId14"/>
    <p:sldLayoutId id="2147484237" r:id="rId15"/>
  </p:sldLayoutIdLst>
  <p:transition>
    <p:fade/>
  </p:transition>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5465" userDrawn="1">
          <p15:clr>
            <a:srgbClr val="F26B43"/>
          </p15:clr>
        </p15:guide>
        <p15:guide id="3" orient="horz" pos="754" userDrawn="1">
          <p15:clr>
            <a:srgbClr val="F26B43"/>
          </p15:clr>
        </p15:guide>
        <p15:guide id="4" pos="295" userDrawn="1">
          <p15:clr>
            <a:srgbClr val="F26B43"/>
          </p15:clr>
        </p15:guide>
        <p15:guide id="5" pos="2880" userDrawn="1">
          <p15:clr>
            <a:srgbClr val="F26B43"/>
          </p15:clr>
        </p15:guide>
        <p15:guide id="6" pos="2767" userDrawn="1">
          <p15:clr>
            <a:srgbClr val="F26B43"/>
          </p15:clr>
        </p15:guide>
        <p15:guide id="7" pos="2993" userDrawn="1">
          <p15:clr>
            <a:srgbClr val="F26B43"/>
          </p15:clr>
        </p15:guide>
        <p15:guide id="8" orient="horz" pos="42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mailto:CG-e2open-ob@jci.co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E2Open Multi-Collab View (MCV)</a:t>
            </a:r>
            <a:endParaRPr lang="en-US" dirty="0">
              <a:cs typeface="Aria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a:xfrm>
            <a:off x="0" y="0"/>
            <a:ext cx="9144000" cy="3429002"/>
          </a:xfrm>
        </p:spPr>
      </p:pic>
    </p:spTree>
    <p:extLst>
      <p:ext uri="{BB962C8B-B14F-4D97-AF65-F5344CB8AC3E}">
        <p14:creationId xmlns:p14="http://schemas.microsoft.com/office/powerpoint/2010/main" val="10615360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Measures</a:t>
            </a:r>
            <a:br>
              <a:rPr lang="en-US" dirty="0"/>
            </a:br>
            <a:r>
              <a:rPr lang="en-US" dirty="0"/>
              <a:t>Aggregated and Non-Aggregated Data</a:t>
            </a:r>
          </a:p>
        </p:txBody>
      </p:sp>
      <p:sp>
        <p:nvSpPr>
          <p:cNvPr id="4" name="Content Placeholder 2"/>
          <p:cNvSpPr txBox="1">
            <a:spLocks/>
          </p:cNvSpPr>
          <p:nvPr/>
        </p:nvSpPr>
        <p:spPr>
          <a:xfrm>
            <a:off x="468314" y="1227451"/>
            <a:ext cx="8675686"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Each page displays aggregated and non-aggregated data for selected collaborations.</a:t>
            </a:r>
          </a:p>
          <a:p>
            <a:pPr marL="342900" indent="-342900" defTabSz="489826" fontAlgn="auto">
              <a:spcAft>
                <a:spcPts val="900"/>
              </a:spcAft>
              <a:defRPr/>
            </a:pPr>
            <a:endParaRPr lang="en-US" sz="1800" dirty="0">
              <a:solidFill>
                <a:srgbClr val="000000"/>
              </a:solidFill>
            </a:endParaRPr>
          </a:p>
        </p:txBody>
      </p:sp>
      <p:graphicFrame>
        <p:nvGraphicFramePr>
          <p:cNvPr id="5" name="Table 4"/>
          <p:cNvGraphicFramePr>
            <a:graphicFrameLocks noGrp="1"/>
          </p:cNvGraphicFramePr>
          <p:nvPr>
            <p:extLst/>
          </p:nvPr>
        </p:nvGraphicFramePr>
        <p:xfrm>
          <a:off x="261687" y="2333878"/>
          <a:ext cx="2319711" cy="3067970"/>
        </p:xfrm>
        <a:graphic>
          <a:graphicData uri="http://schemas.openxmlformats.org/drawingml/2006/table">
            <a:tbl>
              <a:tblPr bandRow="1"/>
              <a:tblGrid>
                <a:gridCol w="2319711">
                  <a:extLst>
                    <a:ext uri="{9D8B030D-6E8A-4147-A177-3AD203B41FA5}">
                      <a16:colId xmlns:a16="http://schemas.microsoft.com/office/drawing/2014/main" xmlns="" val="2379261215"/>
                    </a:ext>
                  </a:extLst>
                </a:gridCol>
              </a:tblGrid>
              <a:tr h="3429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1" dirty="0"/>
                        <a:t>Non-aggregated</a:t>
                      </a:r>
                      <a:r>
                        <a:rPr lang="en-US" sz="1200" b="1" baseline="0" dirty="0"/>
                        <a:t> Data</a:t>
                      </a:r>
                      <a:endParaRPr lang="en-US" sz="1200" b="1"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085CC">
                        <a:tint val="40000"/>
                      </a:srgbClr>
                    </a:solidFill>
                  </a:tcPr>
                </a:tc>
                <a:extLst>
                  <a:ext uri="{0D108BD9-81ED-4DB2-BD59-A6C34878D82A}">
                    <a16:rowId xmlns:a16="http://schemas.microsoft.com/office/drawing/2014/main" xmlns="" val="990809912"/>
                  </a:ext>
                </a:extLst>
              </a:tr>
              <a:tr h="6676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Data that is unique for each point in time. Example, Forecast for a specific month.</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085CC">
                        <a:tint val="20000"/>
                      </a:srgbClr>
                    </a:solidFill>
                  </a:tcPr>
                </a:tc>
                <a:extLst>
                  <a:ext uri="{0D108BD9-81ED-4DB2-BD59-A6C34878D82A}">
                    <a16:rowId xmlns:a16="http://schemas.microsoft.com/office/drawing/2014/main" xmlns="" val="655194296"/>
                  </a:ext>
                </a:extLst>
              </a:tr>
              <a:tr h="3429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53101" rtl="0" eaLnBrk="1" fontAlgn="auto" latinLnBrk="0" hangingPunct="1">
                        <a:lnSpc>
                          <a:spcPct val="100000"/>
                        </a:lnSpc>
                        <a:spcBef>
                          <a:spcPts val="0"/>
                        </a:spcBef>
                        <a:spcAft>
                          <a:spcPts val="0"/>
                        </a:spcAft>
                        <a:buClrTx/>
                        <a:buSzTx/>
                        <a:buFontTx/>
                        <a:buNone/>
                        <a:tabLst/>
                        <a:defRPr/>
                      </a:pPr>
                      <a:r>
                        <a:rPr lang="en-US" sz="1200" b="1" dirty="0"/>
                        <a:t>Aggregated</a:t>
                      </a:r>
                      <a:r>
                        <a:rPr lang="en-US" sz="1200" b="1" baseline="0" dirty="0"/>
                        <a:t> Data</a:t>
                      </a:r>
                      <a:endParaRPr lang="en-US" sz="1200" b="1"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085CC">
                        <a:tint val="40000"/>
                      </a:srgbClr>
                    </a:solidFill>
                  </a:tcPr>
                </a:tc>
                <a:extLst>
                  <a:ext uri="{0D108BD9-81ED-4DB2-BD59-A6C34878D82A}">
                    <a16:rowId xmlns:a16="http://schemas.microsoft.com/office/drawing/2014/main" xmlns="" val="1664287652"/>
                  </a:ext>
                </a:extLst>
              </a:tr>
              <a:tr h="17145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t>Cumulative</a:t>
                      </a:r>
                      <a:r>
                        <a:rPr lang="en-US" sz="1200" baseline="0" dirty="0"/>
                        <a:t> </a:t>
                      </a:r>
                      <a:r>
                        <a:rPr lang="en-US" sz="1200" dirty="0"/>
                        <a:t>(added</a:t>
                      </a:r>
                      <a:r>
                        <a:rPr lang="en-US" sz="1200" baseline="0" dirty="0"/>
                        <a:t> together) data over a period of time from today until the date of the cumulative value shown. Example, cumulative monthly forecast of 100 per month would be 300 at three months from today and 400 at four months from today.</a:t>
                      </a:r>
                      <a:endParaRPr lang="en-US" sz="12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085CC">
                        <a:tint val="20000"/>
                      </a:srgbClr>
                    </a:solidFill>
                  </a:tcPr>
                </a:tc>
                <a:extLst>
                  <a:ext uri="{0D108BD9-81ED-4DB2-BD59-A6C34878D82A}">
                    <a16:rowId xmlns:a16="http://schemas.microsoft.com/office/drawing/2014/main" xmlns="" val="134077548"/>
                  </a:ext>
                </a:extLst>
              </a:tr>
            </a:tbl>
          </a:graphicData>
        </a:graphic>
      </p:graphicFrame>
      <p:sp>
        <p:nvSpPr>
          <p:cNvPr id="7" name="Rectangle: Rounded Corners 5"/>
          <p:cNvSpPr/>
          <p:nvPr/>
        </p:nvSpPr>
        <p:spPr>
          <a:xfrm>
            <a:off x="5489059" y="3049609"/>
            <a:ext cx="2641186" cy="127133"/>
          </a:xfrm>
          <a:prstGeom prst="roundRect">
            <a:avLst/>
          </a:prstGeom>
          <a:noFill/>
          <a:ln w="1905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9"/>
          <p:cNvSpPr/>
          <p:nvPr/>
        </p:nvSpPr>
        <p:spPr>
          <a:xfrm>
            <a:off x="5493291" y="3460245"/>
            <a:ext cx="2641186" cy="127133"/>
          </a:xfrm>
          <a:prstGeom prst="roundRect">
            <a:avLst/>
          </a:prstGeom>
          <a:noFill/>
          <a:ln w="19050">
            <a:solidFill>
              <a:srgbClr val="5085CD"/>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722" t="16865" r="17082" b="33240"/>
          <a:stretch/>
        </p:blipFill>
        <p:spPr>
          <a:xfrm>
            <a:off x="2670747" y="2395451"/>
            <a:ext cx="6383905" cy="2383853"/>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peech Bubble: Rectangle 7"/>
          <p:cNvSpPr/>
          <p:nvPr/>
        </p:nvSpPr>
        <p:spPr>
          <a:xfrm>
            <a:off x="6506901" y="4891546"/>
            <a:ext cx="994694" cy="289961"/>
          </a:xfrm>
          <a:prstGeom prst="wedgeRectCallout">
            <a:avLst>
              <a:gd name="adj1" fmla="val 107454"/>
              <a:gd name="adj2" fmla="val -325671"/>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Aggregated Data</a:t>
            </a:r>
          </a:p>
        </p:txBody>
      </p:sp>
      <p:sp>
        <p:nvSpPr>
          <p:cNvPr id="9" name="Speech Bubble: Rectangle 8"/>
          <p:cNvSpPr/>
          <p:nvPr/>
        </p:nvSpPr>
        <p:spPr>
          <a:xfrm>
            <a:off x="7247858" y="2751592"/>
            <a:ext cx="1427831" cy="286546"/>
          </a:xfrm>
          <a:prstGeom prst="wedgeRectCallout">
            <a:avLst>
              <a:gd name="adj1" fmla="val -68752"/>
              <a:gd name="adj2" fmla="val 225011"/>
            </a:avLst>
          </a:prstGeom>
          <a:solidFill>
            <a:srgbClr val="FF51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Non-aggregated</a:t>
            </a:r>
            <a:br>
              <a:rPr lang="en-US" sz="1050" dirty="0"/>
            </a:br>
            <a:r>
              <a:rPr lang="en-US" sz="1050" dirty="0"/>
              <a:t>Data</a:t>
            </a:r>
          </a:p>
        </p:txBody>
      </p:sp>
      <p:sp>
        <p:nvSpPr>
          <p:cNvPr id="12" name="Rectangle: Rounded Corners 9"/>
          <p:cNvSpPr/>
          <p:nvPr/>
        </p:nvSpPr>
        <p:spPr>
          <a:xfrm>
            <a:off x="5810040" y="3954740"/>
            <a:ext cx="3043238" cy="228600"/>
          </a:xfrm>
          <a:prstGeom prst="roundRect">
            <a:avLst/>
          </a:prstGeom>
          <a:noFill/>
          <a:ln w="19050">
            <a:solidFill>
              <a:srgbClr val="5085CD"/>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3" name="Rectangle: Rounded Corners 5"/>
          <p:cNvSpPr/>
          <p:nvPr/>
        </p:nvSpPr>
        <p:spPr>
          <a:xfrm>
            <a:off x="5810040" y="3526211"/>
            <a:ext cx="3043238" cy="228600"/>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Tree>
    <p:extLst>
      <p:ext uri="{BB962C8B-B14F-4D97-AF65-F5344CB8AC3E}">
        <p14:creationId xmlns:p14="http://schemas.microsoft.com/office/powerpoint/2010/main" val="34287462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Measures</a:t>
            </a:r>
          </a:p>
        </p:txBody>
      </p:sp>
      <p:sp>
        <p:nvSpPr>
          <p:cNvPr id="4" name="Content Placeholder 2"/>
          <p:cNvSpPr txBox="1">
            <a:spLocks/>
          </p:cNvSpPr>
          <p:nvPr/>
        </p:nvSpPr>
        <p:spPr>
          <a:xfrm>
            <a:off x="244391" y="1120208"/>
            <a:ext cx="8386931" cy="561213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2000" dirty="0">
                <a:solidFill>
                  <a:srgbClr val="000000"/>
                </a:solidFill>
              </a:rPr>
              <a:t>Data measures</a:t>
            </a:r>
          </a:p>
          <a:p>
            <a:pPr marL="607219" lvl="1" indent="-261938" defTabSz="489826" fontAlgn="auto">
              <a:spcAft>
                <a:spcPts val="900"/>
              </a:spcAft>
              <a:buClr>
                <a:srgbClr val="5085CC"/>
              </a:buClr>
              <a:defRPr/>
            </a:pPr>
            <a:r>
              <a:rPr lang="en-US" sz="1400" dirty="0">
                <a:solidFill>
                  <a:srgbClr val="000000"/>
                </a:solidFill>
              </a:rPr>
              <a:t>Standard data</a:t>
            </a:r>
          </a:p>
          <a:p>
            <a:pPr marL="869156" lvl="2" indent="-261938" defTabSz="489826" fontAlgn="auto">
              <a:spcAft>
                <a:spcPts val="900"/>
              </a:spcAft>
              <a:defRPr/>
            </a:pPr>
            <a:r>
              <a:rPr lang="en-US" sz="1400" dirty="0">
                <a:solidFill>
                  <a:srgbClr val="000000"/>
                </a:solidFill>
              </a:rPr>
              <a:t>Input via user interface or file upload.</a:t>
            </a:r>
          </a:p>
          <a:p>
            <a:pPr marL="607219" lvl="1" indent="-261938" defTabSz="489826" fontAlgn="auto">
              <a:spcAft>
                <a:spcPts val="900"/>
              </a:spcAft>
              <a:buClr>
                <a:srgbClr val="5085CC"/>
              </a:buClr>
              <a:defRPr/>
            </a:pPr>
            <a:r>
              <a:rPr lang="en-US" sz="1400" dirty="0">
                <a:solidFill>
                  <a:srgbClr val="000000"/>
                </a:solidFill>
              </a:rPr>
              <a:t>Rollover data</a:t>
            </a:r>
          </a:p>
          <a:p>
            <a:pPr marL="869156" lvl="2" indent="-261938" defTabSz="489826" fontAlgn="auto">
              <a:spcAft>
                <a:spcPts val="900"/>
              </a:spcAft>
              <a:defRPr/>
            </a:pPr>
            <a:r>
              <a:rPr lang="en-US" sz="1400" dirty="0">
                <a:solidFill>
                  <a:srgbClr val="000000"/>
                </a:solidFill>
              </a:rPr>
              <a:t>Rolled over from existing data measures </a:t>
            </a:r>
            <a:br>
              <a:rPr lang="en-US" sz="1400" dirty="0">
                <a:solidFill>
                  <a:srgbClr val="000000"/>
                </a:solidFill>
              </a:rPr>
            </a:br>
            <a:r>
              <a:rPr lang="en-US" sz="1400" dirty="0">
                <a:solidFill>
                  <a:srgbClr val="000000"/>
                </a:solidFill>
              </a:rPr>
              <a:t>after an upload.</a:t>
            </a:r>
          </a:p>
          <a:p>
            <a:pPr marL="607219" lvl="1" indent="-261938" defTabSz="489826" fontAlgn="auto">
              <a:spcAft>
                <a:spcPts val="900"/>
              </a:spcAft>
              <a:buClr>
                <a:srgbClr val="5085CC"/>
              </a:buClr>
              <a:defRPr/>
            </a:pPr>
            <a:r>
              <a:rPr lang="en-US" sz="1400" dirty="0">
                <a:solidFill>
                  <a:srgbClr val="000000"/>
                </a:solidFill>
              </a:rPr>
              <a:t>Aggregated (computed) data</a:t>
            </a:r>
          </a:p>
          <a:p>
            <a:pPr marL="869156" lvl="2" indent="-261938" defTabSz="489826" fontAlgn="auto">
              <a:spcAft>
                <a:spcPts val="900"/>
              </a:spcAft>
              <a:defRPr/>
            </a:pPr>
            <a:r>
              <a:rPr lang="en-US" sz="1400" dirty="0">
                <a:solidFill>
                  <a:srgbClr val="000000"/>
                </a:solidFill>
              </a:rPr>
              <a:t>Calculated by E2open.</a:t>
            </a:r>
          </a:p>
          <a:p>
            <a:pPr marL="607219" lvl="1" indent="-261938" defTabSz="489826" fontAlgn="auto">
              <a:spcAft>
                <a:spcPts val="900"/>
              </a:spcAft>
              <a:buClr>
                <a:srgbClr val="5085CC"/>
              </a:buClr>
              <a:defRPr/>
            </a:pPr>
            <a:r>
              <a:rPr lang="en-US" sz="1400" dirty="0">
                <a:solidFill>
                  <a:srgbClr val="000000"/>
                </a:solidFill>
              </a:rPr>
              <a:t>Exceptions – </a:t>
            </a:r>
          </a:p>
          <a:p>
            <a:pPr marL="869156" lvl="2" indent="-261938" defTabSz="489826" fontAlgn="auto">
              <a:spcAft>
                <a:spcPts val="900"/>
              </a:spcAft>
              <a:defRPr/>
            </a:pPr>
            <a:r>
              <a:rPr lang="en-US" sz="1400" dirty="0">
                <a:solidFill>
                  <a:srgbClr val="000000"/>
                </a:solidFill>
              </a:rPr>
              <a:t>Problems flagged by E2open. </a:t>
            </a:r>
          </a:p>
          <a:p>
            <a:pPr marL="869156" lvl="2" indent="-261938" defTabSz="489826" fontAlgn="auto">
              <a:spcAft>
                <a:spcPts val="900"/>
              </a:spcAft>
              <a:defRPr/>
            </a:pPr>
            <a:r>
              <a:rPr lang="en-US" sz="1400" dirty="0">
                <a:solidFill>
                  <a:srgbClr val="000000"/>
                </a:solidFill>
              </a:rPr>
              <a:t>Color coded data value cells.</a:t>
            </a:r>
          </a:p>
          <a:p>
            <a:pPr marL="869156" lvl="2" indent="-261938" defTabSz="489826" fontAlgn="auto">
              <a:spcAft>
                <a:spcPts val="900"/>
              </a:spcAft>
              <a:defRPr/>
            </a:pPr>
            <a:r>
              <a:rPr lang="en-US" sz="1400" dirty="0">
                <a:solidFill>
                  <a:srgbClr val="000000"/>
                </a:solidFill>
              </a:rPr>
              <a:t>Based on pre-defined business logic.</a:t>
            </a:r>
          </a:p>
          <a:p>
            <a:pPr marL="607219" lvl="1" indent="-261938" defTabSz="489826" fontAlgn="auto">
              <a:spcAft>
                <a:spcPts val="900"/>
              </a:spcAft>
              <a:buClr>
                <a:srgbClr val="5085CC"/>
              </a:buClr>
              <a:defRPr/>
            </a:pPr>
            <a:r>
              <a:rPr lang="en-US" sz="1400" dirty="0">
                <a:solidFill>
                  <a:srgbClr val="000000"/>
                </a:solidFill>
              </a:rPr>
              <a:t>Totals for most data rows in right side column</a:t>
            </a:r>
          </a:p>
        </p:txBody>
      </p:sp>
      <p:grpSp>
        <p:nvGrpSpPr>
          <p:cNvPr id="5" name="Group 4"/>
          <p:cNvGrpSpPr/>
          <p:nvPr/>
        </p:nvGrpSpPr>
        <p:grpSpPr>
          <a:xfrm>
            <a:off x="4350227" y="1913021"/>
            <a:ext cx="4325463" cy="2013252"/>
            <a:chOff x="6299199" y="1080620"/>
            <a:chExt cx="7958667" cy="3288137"/>
          </a:xfrm>
        </p:grpSpPr>
        <p:grpSp>
          <p:nvGrpSpPr>
            <p:cNvPr id="6" name="Group 5"/>
            <p:cNvGrpSpPr/>
            <p:nvPr/>
          </p:nvGrpSpPr>
          <p:grpSpPr>
            <a:xfrm>
              <a:off x="6299199" y="1080620"/>
              <a:ext cx="7958667" cy="3288137"/>
              <a:chOff x="6389511" y="1080620"/>
              <a:chExt cx="7958667" cy="3288137"/>
            </a:xfrm>
          </p:grpSpPr>
          <p:pic>
            <p:nvPicPr>
              <p:cNvPr id="8" name="Picture 7"/>
              <p:cNvPicPr>
                <a:picLocks noChangeAspect="1"/>
              </p:cNvPicPr>
              <p:nvPr/>
            </p:nvPicPr>
            <p:blipFill rotWithShape="1">
              <a:blip r:embed="rId3"/>
              <a:srcRect l="1431" t="24793" r="2368" b="26739"/>
              <a:stretch/>
            </p:blipFill>
            <p:spPr>
              <a:xfrm>
                <a:off x="6389511" y="1080620"/>
                <a:ext cx="7958667" cy="3288137"/>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p:cNvGrpSpPr/>
              <p:nvPr/>
            </p:nvGrpSpPr>
            <p:grpSpPr>
              <a:xfrm>
                <a:off x="6905207" y="2296881"/>
                <a:ext cx="1401099" cy="787882"/>
                <a:chOff x="8750942" y="4294630"/>
                <a:chExt cx="1401099" cy="787882"/>
              </a:xfrm>
            </p:grpSpPr>
            <p:sp>
              <p:nvSpPr>
                <p:cNvPr id="10" name="Rectangle 9"/>
                <p:cNvSpPr/>
                <p:nvPr/>
              </p:nvSpPr>
              <p:spPr>
                <a:xfrm>
                  <a:off x="8918222" y="4294630"/>
                  <a:ext cx="1117600" cy="787882"/>
                </a:xfrm>
                <a:prstGeom prst="rect">
                  <a:avLst/>
                </a:prstGeom>
                <a:solidFill>
                  <a:schemeClr val="bg1"/>
                </a:solidFill>
                <a:ln>
                  <a:solidFill>
                    <a:schemeClr val="tx1"/>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p>
              </p:txBody>
            </p:sp>
            <p:sp>
              <p:nvSpPr>
                <p:cNvPr id="11" name="Rectangle: Rounded Corners 6"/>
                <p:cNvSpPr/>
                <p:nvPr/>
              </p:nvSpPr>
              <p:spPr>
                <a:xfrm>
                  <a:off x="8750942" y="4294630"/>
                  <a:ext cx="1401097" cy="228600"/>
                </a:xfrm>
                <a:prstGeom prst="roundRect">
                  <a:avLst/>
                </a:prstGeom>
                <a:solidFill>
                  <a:schemeClr val="accent1"/>
                </a:solidFill>
                <a:ln>
                  <a:solidFill>
                    <a:schemeClr val="tx1"/>
                  </a:solid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t>Standard</a:t>
                  </a:r>
                </a:p>
              </p:txBody>
            </p:sp>
            <p:sp>
              <p:nvSpPr>
                <p:cNvPr id="12" name="Rectangle: Rounded Corners 7"/>
                <p:cNvSpPr/>
                <p:nvPr/>
              </p:nvSpPr>
              <p:spPr>
                <a:xfrm>
                  <a:off x="8750944" y="4853912"/>
                  <a:ext cx="1401097" cy="228600"/>
                </a:xfrm>
                <a:prstGeom prst="roundRect">
                  <a:avLst/>
                </a:prstGeom>
                <a:solidFill>
                  <a:srgbClr val="FF51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t>Aggregated</a:t>
                  </a:r>
                </a:p>
              </p:txBody>
            </p:sp>
            <p:sp>
              <p:nvSpPr>
                <p:cNvPr id="13" name="Rectangle: Rounded Corners 8"/>
                <p:cNvSpPr/>
                <p:nvPr/>
              </p:nvSpPr>
              <p:spPr>
                <a:xfrm>
                  <a:off x="8750943" y="4574271"/>
                  <a:ext cx="1401097" cy="228600"/>
                </a:xfrm>
                <a:prstGeom prst="roundRect">
                  <a:avLst/>
                </a:prstGeom>
                <a:solidFill>
                  <a:srgbClr val="58C6B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solidFill>
                        <a:schemeClr val="bg1"/>
                      </a:solidFill>
                    </a:rPr>
                    <a:t>Rollover</a:t>
                  </a:r>
                </a:p>
              </p:txBody>
            </p:sp>
          </p:grpSp>
        </p:grpSp>
        <p:sp>
          <p:nvSpPr>
            <p:cNvPr id="7" name="Rectangle: Rounded Corners 23"/>
            <p:cNvSpPr/>
            <p:nvPr/>
          </p:nvSpPr>
          <p:spPr>
            <a:xfrm rot="16200000">
              <a:off x="12204417" y="2879796"/>
              <a:ext cx="2560320" cy="248356"/>
            </a:xfrm>
            <a:prstGeom prst="roundRect">
              <a:avLst/>
            </a:prstGeom>
            <a:solidFill>
              <a:srgbClr val="FF51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t>Totals</a:t>
              </a:r>
            </a:p>
          </p:txBody>
        </p:sp>
      </p:grpSp>
      <p:grpSp>
        <p:nvGrpSpPr>
          <p:cNvPr id="14" name="Group 13"/>
          <p:cNvGrpSpPr/>
          <p:nvPr/>
        </p:nvGrpSpPr>
        <p:grpSpPr>
          <a:xfrm>
            <a:off x="4721418" y="3986273"/>
            <a:ext cx="2476991" cy="1945032"/>
            <a:chOff x="10286229" y="4970181"/>
            <a:chExt cx="3302655" cy="2593376"/>
          </a:xfrm>
        </p:grpSpPr>
        <p:sp>
          <p:nvSpPr>
            <p:cNvPr id="15" name="Rectangle: Rounded Corners 9"/>
            <p:cNvSpPr/>
            <p:nvPr/>
          </p:nvSpPr>
          <p:spPr>
            <a:xfrm>
              <a:off x="10286230" y="5257074"/>
              <a:ext cx="1401097" cy="228600"/>
            </a:xfrm>
            <a:prstGeom prst="roundRect">
              <a:avLst/>
            </a:prstGeom>
            <a:solidFill>
              <a:schemeClr val="bg1">
                <a:lumMod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Exceptions</a:t>
              </a:r>
            </a:p>
          </p:txBody>
        </p:sp>
        <p:pic>
          <p:nvPicPr>
            <p:cNvPr id="16" name="Picture 15"/>
            <p:cNvPicPr>
              <a:picLocks noChangeAspect="1"/>
            </p:cNvPicPr>
            <p:nvPr/>
          </p:nvPicPr>
          <p:blipFill rotWithShape="1">
            <a:blip r:embed="rId4"/>
            <a:srcRect l="34645" t="40413" r="52469" b="25587"/>
            <a:stretch/>
          </p:blipFill>
          <p:spPr>
            <a:xfrm>
              <a:off x="11774308" y="4970181"/>
              <a:ext cx="1814576" cy="2593376"/>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Rounded Corners 19"/>
            <p:cNvSpPr/>
            <p:nvPr/>
          </p:nvSpPr>
          <p:spPr>
            <a:xfrm>
              <a:off x="10286229" y="7091518"/>
              <a:ext cx="1401097" cy="228600"/>
            </a:xfrm>
            <a:prstGeom prst="roundRect">
              <a:avLst/>
            </a:prstGeom>
            <a:solidFill>
              <a:schemeClr val="bg1">
                <a:lumMod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Exceptions</a:t>
              </a:r>
            </a:p>
          </p:txBody>
        </p:sp>
      </p:grpSp>
    </p:spTree>
    <p:extLst>
      <p:ext uri="{BB962C8B-B14F-4D97-AF65-F5344CB8AC3E}">
        <p14:creationId xmlns:p14="http://schemas.microsoft.com/office/powerpoint/2010/main" val="9526481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Measure Details</a:t>
            </a:r>
          </a:p>
        </p:txBody>
      </p:sp>
      <p:sp>
        <p:nvSpPr>
          <p:cNvPr id="4" name="Content Placeholder 2"/>
          <p:cNvSpPr txBox="1">
            <a:spLocks/>
          </p:cNvSpPr>
          <p:nvPr/>
        </p:nvSpPr>
        <p:spPr>
          <a:xfrm>
            <a:off x="468314" y="1120140"/>
            <a:ext cx="8275637" cy="4375284"/>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Click the blue text hyperlinked data </a:t>
            </a:r>
            <a:br>
              <a:rPr lang="en-US" sz="1800" dirty="0">
                <a:solidFill>
                  <a:srgbClr val="000000"/>
                </a:solidFill>
              </a:rPr>
            </a:br>
            <a:r>
              <a:rPr lang="en-US" sz="1800" dirty="0">
                <a:solidFill>
                  <a:srgbClr val="000000"/>
                </a:solidFill>
              </a:rPr>
              <a:t>measure label to view the PIT details.</a:t>
            </a:r>
          </a:p>
          <a:p>
            <a:pPr marL="607219" lvl="1" indent="-261938" defTabSz="489826" fontAlgn="auto">
              <a:spcAft>
                <a:spcPts val="900"/>
              </a:spcAft>
              <a:buClr>
                <a:srgbClr val="5085CC"/>
              </a:buClr>
              <a:defRPr/>
            </a:pPr>
            <a:r>
              <a:rPr lang="en-US" sz="1350" dirty="0">
                <a:solidFill>
                  <a:srgbClr val="000000"/>
                </a:solidFill>
              </a:rPr>
              <a:t>Launches the PIT Detail window.</a:t>
            </a:r>
          </a:p>
        </p:txBody>
      </p:sp>
      <p:grpSp>
        <p:nvGrpSpPr>
          <p:cNvPr id="6" name="Group 5">
            <a:extLst>
              <a:ext uri="{FF2B5EF4-FFF2-40B4-BE49-F238E27FC236}">
                <a16:creationId xmlns:a16="http://schemas.microsoft.com/office/drawing/2014/main" xmlns="" id="{73B51AD7-08B6-4026-8FEA-201265D34C91}"/>
              </a:ext>
            </a:extLst>
          </p:cNvPr>
          <p:cNvGrpSpPr/>
          <p:nvPr/>
        </p:nvGrpSpPr>
        <p:grpSpPr>
          <a:xfrm>
            <a:off x="342900" y="2018143"/>
            <a:ext cx="8332790" cy="3477282"/>
            <a:chOff x="457200" y="1547856"/>
            <a:chExt cx="13828890" cy="5921841"/>
          </a:xfrm>
        </p:grpSpPr>
        <p:pic>
          <p:nvPicPr>
            <p:cNvPr id="7" name="Picture 6"/>
            <p:cNvPicPr>
              <a:picLocks noChangeAspect="1"/>
            </p:cNvPicPr>
            <p:nvPr/>
          </p:nvPicPr>
          <p:blipFill rotWithShape="1">
            <a:blip r:embed="rId3"/>
            <a:srcRect l="593" t="21133" r="1907" b="32275"/>
            <a:stretch/>
          </p:blipFill>
          <p:spPr>
            <a:xfrm>
              <a:off x="457200" y="3941699"/>
              <a:ext cx="8466668" cy="3160889"/>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srcRect t="71"/>
            <a:stretch/>
          </p:blipFill>
          <p:spPr>
            <a:xfrm>
              <a:off x="7817281" y="1547856"/>
              <a:ext cx="6468809" cy="5921841"/>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2359378" y="5824231"/>
              <a:ext cx="891823" cy="428978"/>
            </a:xfrm>
            <a:prstGeom prst="ellipse">
              <a:avLst/>
            </a:pr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0" name="Rectangle 22"/>
            <p:cNvSpPr/>
            <p:nvPr/>
          </p:nvSpPr>
          <p:spPr>
            <a:xfrm>
              <a:off x="3285066" y="5418667"/>
              <a:ext cx="8252178" cy="1422399"/>
            </a:xfrm>
            <a:custGeom>
              <a:avLst/>
              <a:gdLst>
                <a:gd name="connsiteX0" fmla="*/ 0 w 3127023"/>
                <a:gd name="connsiteY0" fmla="*/ 0 h 1185334"/>
                <a:gd name="connsiteX1" fmla="*/ 3127023 w 3127023"/>
                <a:gd name="connsiteY1" fmla="*/ 0 h 1185334"/>
                <a:gd name="connsiteX2" fmla="*/ 3127023 w 3127023"/>
                <a:gd name="connsiteY2" fmla="*/ 1185334 h 1185334"/>
                <a:gd name="connsiteX3" fmla="*/ 0 w 3127023"/>
                <a:gd name="connsiteY3" fmla="*/ 1185334 h 1185334"/>
                <a:gd name="connsiteX4" fmla="*/ 0 w 3127023"/>
                <a:gd name="connsiteY4" fmla="*/ 0 h 1185334"/>
                <a:gd name="connsiteX0" fmla="*/ 0 w 3127023"/>
                <a:gd name="connsiteY0" fmla="*/ 0 h 1185334"/>
                <a:gd name="connsiteX1" fmla="*/ 3127023 w 3127023"/>
                <a:gd name="connsiteY1" fmla="*/ 0 h 1185334"/>
                <a:gd name="connsiteX2" fmla="*/ 3127023 w 3127023"/>
                <a:gd name="connsiteY2" fmla="*/ 1185334 h 1185334"/>
                <a:gd name="connsiteX3" fmla="*/ 0 w 3127023"/>
                <a:gd name="connsiteY3" fmla="*/ 1185334 h 1185334"/>
                <a:gd name="connsiteX4" fmla="*/ 0 w 3127023"/>
                <a:gd name="connsiteY4" fmla="*/ 530578 h 1185334"/>
                <a:gd name="connsiteX5" fmla="*/ 0 w 3127023"/>
                <a:gd name="connsiteY5" fmla="*/ 0 h 1185334"/>
                <a:gd name="connsiteX0" fmla="*/ 3623733 w 6750756"/>
                <a:gd name="connsiteY0" fmla="*/ 0 h 1185334"/>
                <a:gd name="connsiteX1" fmla="*/ 6750756 w 6750756"/>
                <a:gd name="connsiteY1" fmla="*/ 0 h 1185334"/>
                <a:gd name="connsiteX2" fmla="*/ 6750756 w 6750756"/>
                <a:gd name="connsiteY2" fmla="*/ 1185334 h 1185334"/>
                <a:gd name="connsiteX3" fmla="*/ 3623733 w 6750756"/>
                <a:gd name="connsiteY3" fmla="*/ 1185334 h 1185334"/>
                <a:gd name="connsiteX4" fmla="*/ 0 w 6750756"/>
                <a:gd name="connsiteY4" fmla="*/ 519289 h 1185334"/>
                <a:gd name="connsiteX5" fmla="*/ 3623733 w 6750756"/>
                <a:gd name="connsiteY5" fmla="*/ 0 h 118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0756" h="1185334">
                  <a:moveTo>
                    <a:pt x="3623733" y="0"/>
                  </a:moveTo>
                  <a:lnTo>
                    <a:pt x="6750756" y="0"/>
                  </a:lnTo>
                  <a:lnTo>
                    <a:pt x="6750756" y="1185334"/>
                  </a:lnTo>
                  <a:lnTo>
                    <a:pt x="3623733" y="1185334"/>
                  </a:lnTo>
                  <a:lnTo>
                    <a:pt x="0" y="519289"/>
                  </a:lnTo>
                  <a:lnTo>
                    <a:pt x="3623733" y="0"/>
                  </a:lnTo>
                  <a:close/>
                </a:path>
              </a:pathLst>
            </a:cu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11475943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Measure Visibility</a:t>
            </a:r>
          </a:p>
        </p:txBody>
      </p:sp>
      <p:sp>
        <p:nvSpPr>
          <p:cNvPr id="5" name="Content Placeholder 2"/>
          <p:cNvSpPr txBox="1">
            <a:spLocks/>
          </p:cNvSpPr>
          <p:nvPr/>
        </p:nvSpPr>
        <p:spPr>
          <a:xfrm>
            <a:off x="297783" y="1131570"/>
            <a:ext cx="8377907" cy="539496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350" dirty="0">
                <a:solidFill>
                  <a:srgbClr val="000000"/>
                </a:solidFill>
              </a:rPr>
              <a:t>Data measures visibility is configurable.</a:t>
            </a:r>
          </a:p>
          <a:p>
            <a:pPr marL="342900" indent="-342900" defTabSz="489826" fontAlgn="auto">
              <a:spcAft>
                <a:spcPts val="900"/>
              </a:spcAft>
              <a:defRPr/>
            </a:pPr>
            <a:r>
              <a:rPr lang="en-US" sz="1400" dirty="0">
                <a:solidFill>
                  <a:srgbClr val="000000"/>
                </a:solidFill>
              </a:rPr>
              <a:t>To configure data measure visibility: </a:t>
            </a:r>
          </a:p>
          <a:p>
            <a:pPr marL="607219" lvl="1" indent="-261938" defTabSz="489826" fontAlgn="auto">
              <a:spcAft>
                <a:spcPts val="900"/>
              </a:spcAft>
              <a:buClr>
                <a:srgbClr val="5085CC"/>
              </a:buClr>
              <a:defRPr/>
            </a:pPr>
            <a:r>
              <a:rPr lang="en-US" sz="1200" dirty="0">
                <a:solidFill>
                  <a:srgbClr val="000000"/>
                </a:solidFill>
              </a:rPr>
              <a:t>On the right side of Supply Forecast, click the three vertical dots, and </a:t>
            </a:r>
          </a:p>
          <a:p>
            <a:pPr marL="607219" lvl="1" indent="-261938" defTabSz="489826" fontAlgn="auto">
              <a:spcAft>
                <a:spcPts val="900"/>
              </a:spcAft>
              <a:buClr>
                <a:srgbClr val="5085CC"/>
              </a:buClr>
              <a:defRPr/>
            </a:pPr>
            <a:r>
              <a:rPr lang="en-US" sz="1200" dirty="0">
                <a:solidFill>
                  <a:srgbClr val="000000"/>
                </a:solidFill>
              </a:rPr>
              <a:t>then click Select data measures.</a:t>
            </a:r>
          </a:p>
          <a:p>
            <a:pPr marL="607219" lvl="1" indent="-261938" defTabSz="489826" fontAlgn="auto">
              <a:spcAft>
                <a:spcPts val="900"/>
              </a:spcAft>
              <a:buClr>
                <a:srgbClr val="5085CC"/>
              </a:buClr>
              <a:defRPr/>
            </a:pPr>
            <a:r>
              <a:rPr lang="en-US" sz="1200" dirty="0">
                <a:solidFill>
                  <a:srgbClr val="000000"/>
                </a:solidFill>
              </a:rPr>
              <a:t>To add data measures to view:</a:t>
            </a:r>
          </a:p>
          <a:p>
            <a:pPr marL="869156" lvl="2" indent="-261938" defTabSz="489826" fontAlgn="auto">
              <a:spcAft>
                <a:spcPts val="900"/>
              </a:spcAft>
              <a:defRPr/>
            </a:pPr>
            <a:r>
              <a:rPr lang="en-US" sz="1000" dirty="0">
                <a:solidFill>
                  <a:srgbClr val="000000"/>
                </a:solidFill>
              </a:rPr>
              <a:t>In left column, select the checkbox for desired data measures.</a:t>
            </a:r>
          </a:p>
          <a:p>
            <a:pPr marL="869156" lvl="2" indent="-261938" defTabSz="489826" fontAlgn="auto">
              <a:spcAft>
                <a:spcPts val="900"/>
              </a:spcAft>
              <a:defRPr/>
            </a:pPr>
            <a:r>
              <a:rPr lang="en-US" sz="1000" dirty="0">
                <a:solidFill>
                  <a:srgbClr val="000000"/>
                </a:solidFill>
              </a:rPr>
              <a:t>Click the right single arrow.</a:t>
            </a:r>
          </a:p>
          <a:p>
            <a:pPr marL="607219" lvl="1" indent="-261938" defTabSz="489826" fontAlgn="auto">
              <a:spcAft>
                <a:spcPts val="900"/>
              </a:spcAft>
              <a:buClr>
                <a:srgbClr val="5085CC"/>
              </a:buClr>
              <a:defRPr/>
            </a:pPr>
            <a:r>
              <a:rPr lang="en-US" sz="1200" dirty="0">
                <a:solidFill>
                  <a:srgbClr val="000000"/>
                </a:solidFill>
              </a:rPr>
              <a:t>To remove data measures from view:</a:t>
            </a:r>
          </a:p>
          <a:p>
            <a:pPr marL="869156" lvl="2" indent="-261938" defTabSz="489826" fontAlgn="auto">
              <a:spcAft>
                <a:spcPts val="900"/>
              </a:spcAft>
              <a:defRPr/>
            </a:pPr>
            <a:r>
              <a:rPr lang="en-US" sz="1000" dirty="0">
                <a:solidFill>
                  <a:srgbClr val="000000"/>
                </a:solidFill>
              </a:rPr>
              <a:t>In the right column, select the checkbox for desired data measures</a:t>
            </a:r>
          </a:p>
          <a:p>
            <a:pPr marL="869156" lvl="2" indent="-261938" defTabSz="489826" fontAlgn="auto">
              <a:spcAft>
                <a:spcPts val="900"/>
              </a:spcAft>
              <a:defRPr/>
            </a:pPr>
            <a:r>
              <a:rPr lang="en-US" sz="1000" dirty="0">
                <a:solidFill>
                  <a:srgbClr val="000000"/>
                </a:solidFill>
              </a:rPr>
              <a:t>Click the left single arrow.</a:t>
            </a:r>
          </a:p>
          <a:p>
            <a:pPr marL="869156" lvl="2" indent="-261938" defTabSz="489826" fontAlgn="auto">
              <a:spcAft>
                <a:spcPts val="900"/>
              </a:spcAft>
              <a:defRPr/>
            </a:pPr>
            <a:r>
              <a:rPr lang="en-US" sz="1000" dirty="0">
                <a:solidFill>
                  <a:srgbClr val="000000"/>
                </a:solidFill>
              </a:rPr>
              <a:t>Double-arrow buttons [&lt;&lt;] and [&gt;&gt;] will move all items </a:t>
            </a:r>
          </a:p>
          <a:p>
            <a:pPr marL="869156" lvl="2" indent="-261938" defTabSz="489826" fontAlgn="auto">
              <a:spcAft>
                <a:spcPts val="900"/>
              </a:spcAft>
              <a:defRPr/>
            </a:pPr>
            <a:r>
              <a:rPr lang="en-US" sz="1000" dirty="0">
                <a:solidFill>
                  <a:srgbClr val="000000"/>
                </a:solidFill>
              </a:rPr>
              <a:t>between columns</a:t>
            </a:r>
          </a:p>
          <a:p>
            <a:pPr marL="869156" lvl="2" indent="-261938" defTabSz="489826" fontAlgn="auto">
              <a:spcAft>
                <a:spcPts val="900"/>
              </a:spcAft>
              <a:defRPr/>
            </a:pPr>
            <a:r>
              <a:rPr lang="en-US" sz="1000" dirty="0">
                <a:solidFill>
                  <a:srgbClr val="000000"/>
                </a:solidFill>
              </a:rPr>
              <a:t>Up [/\] and down [V] arrow buttons will determine the </a:t>
            </a:r>
            <a:br>
              <a:rPr lang="en-US" sz="1000" dirty="0">
                <a:solidFill>
                  <a:srgbClr val="000000"/>
                </a:solidFill>
              </a:rPr>
            </a:br>
            <a:r>
              <a:rPr lang="en-US" sz="1000" dirty="0">
                <a:solidFill>
                  <a:srgbClr val="000000"/>
                </a:solidFill>
              </a:rPr>
              <a:t>display order</a:t>
            </a:r>
          </a:p>
          <a:p>
            <a:pPr marL="607219" lvl="1" indent="-261938" defTabSz="489826" fontAlgn="auto">
              <a:spcAft>
                <a:spcPts val="900"/>
              </a:spcAft>
              <a:buClr>
                <a:srgbClr val="5085CC"/>
              </a:buClr>
              <a:defRPr/>
            </a:pPr>
            <a:r>
              <a:rPr lang="en-US" sz="1200" dirty="0">
                <a:solidFill>
                  <a:srgbClr val="000000"/>
                </a:solidFill>
              </a:rPr>
              <a:t>Click Save.</a:t>
            </a:r>
          </a:p>
          <a:p>
            <a:pPr marL="869156" lvl="2" indent="-261938" defTabSz="489826" fontAlgn="auto">
              <a:spcAft>
                <a:spcPts val="900"/>
              </a:spcAft>
              <a:defRPr/>
            </a:pPr>
            <a:r>
              <a:rPr lang="en-US" sz="1000" dirty="0">
                <a:solidFill>
                  <a:srgbClr val="000000"/>
                </a:solidFill>
              </a:rPr>
              <a:t>Applies changes to current and all future sessions</a:t>
            </a:r>
          </a:p>
        </p:txBody>
      </p:sp>
      <p:grpSp>
        <p:nvGrpSpPr>
          <p:cNvPr id="6" name="Group 5">
            <a:extLst>
              <a:ext uri="{FF2B5EF4-FFF2-40B4-BE49-F238E27FC236}">
                <a16:creationId xmlns:a16="http://schemas.microsoft.com/office/drawing/2014/main" xmlns="" id="{FA42E72D-34E3-4C71-8D10-8E640C97ADB7}"/>
              </a:ext>
            </a:extLst>
          </p:cNvPr>
          <p:cNvGrpSpPr/>
          <p:nvPr/>
        </p:nvGrpSpPr>
        <p:grpSpPr>
          <a:xfrm>
            <a:off x="5626366" y="1323307"/>
            <a:ext cx="3334754" cy="1476206"/>
            <a:chOff x="8393290" y="549167"/>
            <a:chExt cx="5971823" cy="2641601"/>
          </a:xfrm>
        </p:grpSpPr>
        <p:pic>
          <p:nvPicPr>
            <p:cNvPr id="7" name="Picture 6"/>
            <p:cNvPicPr>
              <a:picLocks noChangeAspect="1"/>
            </p:cNvPicPr>
            <p:nvPr/>
          </p:nvPicPr>
          <p:blipFill rotWithShape="1">
            <a:blip r:embed="rId3"/>
            <a:srcRect l="593" t="22297" r="30637" b="38765"/>
            <a:stretch/>
          </p:blipFill>
          <p:spPr>
            <a:xfrm>
              <a:off x="8393290" y="549167"/>
              <a:ext cx="5971823" cy="2641601"/>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p:cNvSpPr/>
            <p:nvPr/>
          </p:nvSpPr>
          <p:spPr>
            <a:xfrm>
              <a:off x="10292687" y="1249027"/>
              <a:ext cx="3062069" cy="1443900"/>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grpSp>
        <p:nvGrpSpPr>
          <p:cNvPr id="9" name="Group 8">
            <a:extLst>
              <a:ext uri="{FF2B5EF4-FFF2-40B4-BE49-F238E27FC236}">
                <a16:creationId xmlns:a16="http://schemas.microsoft.com/office/drawing/2014/main" xmlns="" id="{ADE4900E-95B0-459E-AA19-566D43C872D8}"/>
              </a:ext>
            </a:extLst>
          </p:cNvPr>
          <p:cNvGrpSpPr/>
          <p:nvPr/>
        </p:nvGrpSpPr>
        <p:grpSpPr>
          <a:xfrm>
            <a:off x="4926330" y="3234082"/>
            <a:ext cx="3943350" cy="2826828"/>
            <a:chOff x="8072484" y="3370704"/>
            <a:chExt cx="6613433" cy="4307391"/>
          </a:xfrm>
        </p:grpSpPr>
        <p:pic>
          <p:nvPicPr>
            <p:cNvPr id="10" name="Picture 9"/>
            <p:cNvPicPr>
              <a:picLocks noChangeAspect="1"/>
            </p:cNvPicPr>
            <p:nvPr/>
          </p:nvPicPr>
          <p:blipFill rotWithShape="1">
            <a:blip r:embed="rId4"/>
            <a:srcRect l="810" t="13306" r="1453" b="5213"/>
            <a:stretch/>
          </p:blipFill>
          <p:spPr>
            <a:xfrm>
              <a:off x="8072484" y="3370704"/>
              <a:ext cx="6613433" cy="4307391"/>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8"/>
            <p:cNvSpPr/>
            <p:nvPr/>
          </p:nvSpPr>
          <p:spPr>
            <a:xfrm>
              <a:off x="8072484" y="4114800"/>
              <a:ext cx="3191891" cy="1573976"/>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2" name="Rectangle: Rounded Corners 9"/>
            <p:cNvSpPr/>
            <p:nvPr/>
          </p:nvSpPr>
          <p:spPr>
            <a:xfrm>
              <a:off x="14040556" y="4295725"/>
              <a:ext cx="491067" cy="756357"/>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3" name="Rectangle: Rounded Corners 10"/>
            <p:cNvSpPr/>
            <p:nvPr/>
          </p:nvSpPr>
          <p:spPr>
            <a:xfrm>
              <a:off x="13154378" y="7292622"/>
              <a:ext cx="1131712" cy="385473"/>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32179537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Details</a:t>
            </a:r>
          </a:p>
        </p:txBody>
      </p:sp>
      <p:sp>
        <p:nvSpPr>
          <p:cNvPr id="4" name="Content Placeholder 2"/>
          <p:cNvSpPr txBox="1">
            <a:spLocks/>
          </p:cNvSpPr>
          <p:nvPr/>
        </p:nvSpPr>
        <p:spPr>
          <a:xfrm>
            <a:off x="468314" y="1206557"/>
            <a:ext cx="4214060" cy="529711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600" dirty="0">
                <a:solidFill>
                  <a:srgbClr val="000000"/>
                </a:solidFill>
              </a:rPr>
              <a:t>Attribute details are available for </a:t>
            </a:r>
            <a:br>
              <a:rPr lang="en-US" sz="1600" dirty="0">
                <a:solidFill>
                  <a:srgbClr val="000000"/>
                </a:solidFill>
              </a:rPr>
            </a:br>
            <a:r>
              <a:rPr lang="en-US" sz="1600" dirty="0">
                <a:solidFill>
                  <a:srgbClr val="000000"/>
                </a:solidFill>
              </a:rPr>
              <a:t>each collaboration.</a:t>
            </a:r>
          </a:p>
          <a:p>
            <a:pPr marL="607219" lvl="1" indent="-261938" defTabSz="489826" fontAlgn="auto">
              <a:spcAft>
                <a:spcPts val="900"/>
              </a:spcAft>
              <a:buClr>
                <a:srgbClr val="5085CC"/>
              </a:buClr>
              <a:defRPr/>
            </a:pPr>
            <a:r>
              <a:rPr lang="en-US" sz="1400" dirty="0">
                <a:solidFill>
                  <a:srgbClr val="000000"/>
                </a:solidFill>
              </a:rPr>
              <a:t>Available Attributes</a:t>
            </a:r>
          </a:p>
          <a:p>
            <a:pPr marL="869156" lvl="2" indent="-261938" defTabSz="489826" fontAlgn="auto">
              <a:spcAft>
                <a:spcPts val="900"/>
              </a:spcAft>
              <a:defRPr/>
            </a:pPr>
            <a:r>
              <a:rPr lang="en-US" sz="1100" dirty="0">
                <a:solidFill>
                  <a:srgbClr val="000000"/>
                </a:solidFill>
              </a:rPr>
              <a:t>Collab</a:t>
            </a:r>
          </a:p>
          <a:p>
            <a:pPr marL="869156" lvl="2" indent="-261938" defTabSz="489826" fontAlgn="auto">
              <a:spcAft>
                <a:spcPts val="900"/>
              </a:spcAft>
              <a:defRPr/>
            </a:pPr>
            <a:r>
              <a:rPr lang="en-US" sz="1100" dirty="0">
                <a:solidFill>
                  <a:srgbClr val="000000"/>
                </a:solidFill>
              </a:rPr>
              <a:t>Customer</a:t>
            </a:r>
          </a:p>
          <a:p>
            <a:pPr marL="869156" lvl="2" indent="-261938" defTabSz="489826" fontAlgn="auto">
              <a:spcAft>
                <a:spcPts val="900"/>
              </a:spcAft>
              <a:defRPr/>
            </a:pPr>
            <a:r>
              <a:rPr lang="en-US" sz="1100" dirty="0">
                <a:solidFill>
                  <a:srgbClr val="000000"/>
                </a:solidFill>
              </a:rPr>
              <a:t>Supplier</a:t>
            </a:r>
          </a:p>
          <a:p>
            <a:pPr marL="869156" lvl="2" indent="-261938" defTabSz="489826" fontAlgn="auto">
              <a:spcAft>
                <a:spcPts val="900"/>
              </a:spcAft>
              <a:defRPr/>
            </a:pPr>
            <a:r>
              <a:rPr lang="en-US" sz="1100" dirty="0">
                <a:solidFill>
                  <a:srgbClr val="000000"/>
                </a:solidFill>
              </a:rPr>
              <a:t>Site</a:t>
            </a:r>
          </a:p>
          <a:p>
            <a:pPr marL="342900" indent="-342900" defTabSz="489826" fontAlgn="auto">
              <a:spcAft>
                <a:spcPts val="900"/>
              </a:spcAft>
              <a:defRPr/>
            </a:pPr>
            <a:r>
              <a:rPr lang="en-US" sz="1600" dirty="0">
                <a:solidFill>
                  <a:srgbClr val="000000"/>
                </a:solidFill>
              </a:rPr>
              <a:t>To view attribute details:</a:t>
            </a:r>
          </a:p>
          <a:p>
            <a:pPr marL="607219" lvl="1" indent="-261938" defTabSz="489826" fontAlgn="auto">
              <a:spcAft>
                <a:spcPts val="900"/>
              </a:spcAft>
              <a:buClr>
                <a:srgbClr val="5085CC"/>
              </a:buClr>
              <a:defRPr/>
            </a:pPr>
            <a:r>
              <a:rPr lang="en-US" sz="1400" dirty="0">
                <a:solidFill>
                  <a:srgbClr val="000000"/>
                </a:solidFill>
              </a:rPr>
              <a:t>On the left side of the collaboration, click the three vertical dots, and then click Attribute Details. The Attribute Detail page appears.</a:t>
            </a:r>
          </a:p>
          <a:p>
            <a:pPr marL="607219" lvl="1" indent="-261938" defTabSz="489826" fontAlgn="auto">
              <a:spcAft>
                <a:spcPts val="900"/>
              </a:spcAft>
              <a:buClr>
                <a:srgbClr val="5085CC"/>
              </a:buClr>
              <a:defRPr/>
            </a:pPr>
            <a:r>
              <a:rPr lang="en-US" sz="1400" dirty="0">
                <a:solidFill>
                  <a:srgbClr val="000000"/>
                </a:solidFill>
              </a:rPr>
              <a:t>At the top of the page, click the appropriate tab to view details for each set of attributes.</a:t>
            </a:r>
          </a:p>
        </p:txBody>
      </p:sp>
      <p:grpSp>
        <p:nvGrpSpPr>
          <p:cNvPr id="5" name="Group 4">
            <a:extLst>
              <a:ext uri="{FF2B5EF4-FFF2-40B4-BE49-F238E27FC236}">
                <a16:creationId xmlns:a16="http://schemas.microsoft.com/office/drawing/2014/main" xmlns="" id="{5D8D6B93-A911-4EF3-81A1-67828D86C795}"/>
              </a:ext>
            </a:extLst>
          </p:cNvPr>
          <p:cNvGrpSpPr/>
          <p:nvPr/>
        </p:nvGrpSpPr>
        <p:grpSpPr>
          <a:xfrm>
            <a:off x="4848867" y="1689563"/>
            <a:ext cx="3727562" cy="4257744"/>
            <a:chOff x="7744177" y="812292"/>
            <a:chExt cx="6670695" cy="6657405"/>
          </a:xfrm>
        </p:grpSpPr>
        <p:pic>
          <p:nvPicPr>
            <p:cNvPr id="6" name="Picture 5"/>
            <p:cNvPicPr>
              <a:picLocks noChangeAspect="1"/>
            </p:cNvPicPr>
            <p:nvPr/>
          </p:nvPicPr>
          <p:blipFill rotWithShape="1">
            <a:blip r:embed="rId3"/>
            <a:srcRect l="703" t="20851" r="41748" b="36077"/>
            <a:stretch/>
          </p:blipFill>
          <p:spPr>
            <a:xfrm>
              <a:off x="7744177" y="812292"/>
              <a:ext cx="4997412" cy="2922082"/>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8922757" y="3320607"/>
              <a:ext cx="5492115" cy="4149090"/>
            </a:xfrm>
            <a:prstGeom prst="rect">
              <a:avLst/>
            </a:prstGeom>
            <a:solidFill>
              <a:srgbClr val="000000"/>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p:cNvSpPr/>
            <p:nvPr/>
          </p:nvSpPr>
          <p:spPr>
            <a:xfrm>
              <a:off x="7780570" y="1959185"/>
              <a:ext cx="1295697" cy="683646"/>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9" name="Rectangle: Rounded Corners 8"/>
            <p:cNvSpPr/>
            <p:nvPr/>
          </p:nvSpPr>
          <p:spPr>
            <a:xfrm>
              <a:off x="8922757" y="4059603"/>
              <a:ext cx="3401075" cy="276596"/>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17658437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Attribute Details</a:t>
            </a:r>
          </a:p>
        </p:txBody>
      </p:sp>
      <p:sp>
        <p:nvSpPr>
          <p:cNvPr id="4" name="Content Placeholder 2"/>
          <p:cNvSpPr txBox="1">
            <a:spLocks/>
          </p:cNvSpPr>
          <p:nvPr/>
        </p:nvSpPr>
        <p:spPr>
          <a:xfrm>
            <a:off x="288758" y="1159573"/>
            <a:ext cx="5335121" cy="5424107"/>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Click the tab for the attributes that you want to edit. </a:t>
            </a:r>
          </a:p>
          <a:p>
            <a:pPr marL="607219" lvl="1" indent="-261938" defTabSz="489826" fontAlgn="auto">
              <a:spcAft>
                <a:spcPts val="900"/>
              </a:spcAft>
              <a:buClr>
                <a:srgbClr val="5085CC"/>
              </a:buClr>
              <a:defRPr/>
            </a:pPr>
            <a:r>
              <a:rPr lang="en-US" sz="1350" dirty="0">
                <a:solidFill>
                  <a:srgbClr val="000000"/>
                </a:solidFill>
              </a:rPr>
              <a:t>Collab Attributes </a:t>
            </a:r>
          </a:p>
          <a:p>
            <a:pPr marL="869156" lvl="2" indent="-261938" defTabSz="489826" fontAlgn="auto">
              <a:spcAft>
                <a:spcPts val="900"/>
              </a:spcAft>
              <a:defRPr/>
            </a:pPr>
            <a:r>
              <a:rPr lang="en-US" sz="1200" dirty="0">
                <a:solidFill>
                  <a:srgbClr val="000000"/>
                </a:solidFill>
              </a:rPr>
              <a:t>Used to override Customer or Supplier </a:t>
            </a:r>
            <a:br>
              <a:rPr lang="en-US" sz="1200" dirty="0">
                <a:solidFill>
                  <a:srgbClr val="000000"/>
                </a:solidFill>
              </a:rPr>
            </a:br>
            <a:r>
              <a:rPr lang="en-US" sz="1200" dirty="0">
                <a:solidFill>
                  <a:srgbClr val="000000"/>
                </a:solidFill>
              </a:rPr>
              <a:t>Attributes for the Collab</a:t>
            </a:r>
          </a:p>
          <a:p>
            <a:pPr marL="607219" lvl="1" indent="-261938" defTabSz="489826" fontAlgn="auto">
              <a:spcAft>
                <a:spcPts val="900"/>
              </a:spcAft>
              <a:buClr>
                <a:srgbClr val="5085CC"/>
              </a:buClr>
              <a:defRPr/>
            </a:pPr>
            <a:r>
              <a:rPr lang="en-US" sz="1350" dirty="0">
                <a:solidFill>
                  <a:srgbClr val="000000"/>
                </a:solidFill>
              </a:rPr>
              <a:t>Customer Attributes</a:t>
            </a:r>
          </a:p>
          <a:p>
            <a:pPr marL="869156" lvl="2" indent="-261938" defTabSz="489826" fontAlgn="auto">
              <a:spcAft>
                <a:spcPts val="900"/>
              </a:spcAft>
              <a:defRPr/>
            </a:pPr>
            <a:r>
              <a:rPr lang="en-US" sz="1200" dirty="0">
                <a:solidFill>
                  <a:srgbClr val="000000"/>
                </a:solidFill>
              </a:rPr>
              <a:t>Used for customer specific attributes </a:t>
            </a:r>
          </a:p>
          <a:p>
            <a:pPr marL="607219" lvl="1" indent="-261938" defTabSz="489826" fontAlgn="auto">
              <a:spcAft>
                <a:spcPts val="900"/>
              </a:spcAft>
              <a:buClr>
                <a:srgbClr val="5085CC"/>
              </a:buClr>
              <a:defRPr/>
            </a:pPr>
            <a:r>
              <a:rPr lang="en-US" sz="1350" dirty="0">
                <a:solidFill>
                  <a:srgbClr val="000000"/>
                </a:solidFill>
              </a:rPr>
              <a:t>Supplier Attributes</a:t>
            </a:r>
          </a:p>
          <a:p>
            <a:pPr marL="869156" lvl="2" indent="-261938" defTabSz="489826" fontAlgn="auto">
              <a:spcAft>
                <a:spcPts val="900"/>
              </a:spcAft>
              <a:defRPr/>
            </a:pPr>
            <a:r>
              <a:rPr lang="en-US" sz="1200" dirty="0">
                <a:solidFill>
                  <a:srgbClr val="000000"/>
                </a:solidFill>
              </a:rPr>
              <a:t>Used for supplier specific attributes</a:t>
            </a:r>
          </a:p>
          <a:p>
            <a:pPr marL="607219" lvl="1" indent="-261938" defTabSz="489826" fontAlgn="auto">
              <a:spcAft>
                <a:spcPts val="900"/>
              </a:spcAft>
              <a:buClr>
                <a:srgbClr val="5085CC"/>
              </a:buClr>
              <a:defRPr/>
            </a:pPr>
            <a:r>
              <a:rPr lang="en-US" sz="1350" dirty="0">
                <a:solidFill>
                  <a:srgbClr val="000000"/>
                </a:solidFill>
              </a:rPr>
              <a:t>Site Attributes</a:t>
            </a:r>
          </a:p>
          <a:p>
            <a:pPr marL="869156" lvl="2" indent="-261938" defTabSz="489826" fontAlgn="auto">
              <a:spcAft>
                <a:spcPts val="900"/>
              </a:spcAft>
              <a:defRPr/>
            </a:pPr>
            <a:r>
              <a:rPr lang="en-US" sz="1200" dirty="0">
                <a:solidFill>
                  <a:srgbClr val="000000"/>
                </a:solidFill>
              </a:rPr>
              <a:t>Used for Site specific attributes</a:t>
            </a:r>
          </a:p>
          <a:p>
            <a:pPr marL="342900" indent="-342900" defTabSz="489826" fontAlgn="auto">
              <a:spcAft>
                <a:spcPts val="900"/>
              </a:spcAft>
              <a:defRPr/>
            </a:pPr>
            <a:r>
              <a:rPr lang="en-US" sz="1800" dirty="0">
                <a:solidFill>
                  <a:srgbClr val="000000"/>
                </a:solidFill>
              </a:rPr>
              <a:t>Change the attribute details. </a:t>
            </a:r>
          </a:p>
          <a:p>
            <a:pPr marL="342900" indent="-342900" defTabSz="489826" fontAlgn="auto">
              <a:spcAft>
                <a:spcPts val="900"/>
              </a:spcAft>
              <a:defRPr/>
            </a:pPr>
            <a:r>
              <a:rPr lang="en-US" sz="1800" dirty="0">
                <a:solidFill>
                  <a:srgbClr val="000000"/>
                </a:solidFill>
              </a:rPr>
              <a:t>Click Update.</a:t>
            </a:r>
          </a:p>
        </p:txBody>
      </p:sp>
      <p:pic>
        <p:nvPicPr>
          <p:cNvPr id="5" name="Picture 4"/>
          <p:cNvPicPr>
            <a:picLocks noChangeAspect="1"/>
          </p:cNvPicPr>
          <p:nvPr/>
        </p:nvPicPr>
        <p:blipFill>
          <a:blip r:embed="rId3"/>
          <a:stretch>
            <a:fillRect/>
          </a:stretch>
        </p:blipFill>
        <p:spPr>
          <a:xfrm>
            <a:off x="4137359" y="2179981"/>
            <a:ext cx="4538330" cy="3428540"/>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3866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PIT Data in</a:t>
            </a:r>
            <a:br>
              <a:rPr lang="en-US" dirty="0"/>
            </a:br>
            <a:r>
              <a:rPr lang="en-US" dirty="0"/>
              <a:t>Excel® format.</a:t>
            </a:r>
          </a:p>
        </p:txBody>
      </p:sp>
      <p:sp>
        <p:nvSpPr>
          <p:cNvPr id="4" name="Content Placeholder 2"/>
          <p:cNvSpPr txBox="1">
            <a:spLocks/>
          </p:cNvSpPr>
          <p:nvPr/>
        </p:nvSpPr>
        <p:spPr>
          <a:xfrm>
            <a:off x="148275" y="1776037"/>
            <a:ext cx="4927849"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607219" lvl="1" indent="-261938" defTabSz="489826" fontAlgn="auto">
              <a:spcAft>
                <a:spcPts val="900"/>
              </a:spcAft>
              <a:buClr>
                <a:srgbClr val="5085CC"/>
              </a:buClr>
              <a:defRPr/>
            </a:pPr>
            <a:r>
              <a:rPr lang="en-US" sz="1500" dirty="0">
                <a:solidFill>
                  <a:srgbClr val="000000"/>
                </a:solidFill>
              </a:rPr>
              <a:t>To download PIT data:</a:t>
            </a:r>
          </a:p>
          <a:p>
            <a:pPr marL="607219" lvl="1" indent="-261938" defTabSz="489826" fontAlgn="auto">
              <a:spcAft>
                <a:spcPts val="900"/>
              </a:spcAft>
              <a:buClr>
                <a:srgbClr val="5085CC"/>
              </a:buClr>
              <a:defRPr/>
            </a:pPr>
            <a:r>
              <a:rPr lang="en-US" sz="1500" dirty="0">
                <a:solidFill>
                  <a:srgbClr val="000000"/>
                </a:solidFill>
              </a:rPr>
              <a:t>On a Multi-Collab page, click the Download icon and then click File Download.</a:t>
            </a:r>
          </a:p>
          <a:p>
            <a:pPr marL="607219" lvl="1" indent="-261938" defTabSz="489826" fontAlgn="auto">
              <a:spcAft>
                <a:spcPts val="900"/>
              </a:spcAft>
              <a:buClr>
                <a:srgbClr val="5085CC"/>
              </a:buClr>
              <a:defRPr/>
            </a:pPr>
            <a:r>
              <a:rPr lang="en-US" sz="1500" dirty="0">
                <a:solidFill>
                  <a:srgbClr val="000000"/>
                </a:solidFill>
              </a:rPr>
              <a:t>On the Select Document Type page, in the Download Settings list, select the appropriate template.</a:t>
            </a:r>
          </a:p>
          <a:p>
            <a:pPr marL="607219" lvl="1" indent="-261938" defTabSz="489826" fontAlgn="auto">
              <a:spcAft>
                <a:spcPts val="900"/>
              </a:spcAft>
              <a:buClr>
                <a:srgbClr val="5085CC"/>
              </a:buClr>
              <a:defRPr/>
            </a:pPr>
            <a:r>
              <a:rPr lang="en-US" sz="1500" dirty="0">
                <a:solidFill>
                  <a:srgbClr val="000000"/>
                </a:solidFill>
              </a:rPr>
              <a:t>Click Next.</a:t>
            </a:r>
          </a:p>
          <a:p>
            <a:pPr marL="607219" lvl="1" indent="-261938" defTabSz="489826" fontAlgn="auto">
              <a:spcAft>
                <a:spcPts val="900"/>
              </a:spcAft>
              <a:buClr>
                <a:srgbClr val="5085CC"/>
              </a:buClr>
              <a:defRPr/>
            </a:pPr>
            <a:r>
              <a:rPr lang="en-US" sz="1500" dirty="0">
                <a:solidFill>
                  <a:srgbClr val="000000"/>
                </a:solidFill>
              </a:rPr>
              <a:t>Click Save to save the file to your computer.</a:t>
            </a:r>
          </a:p>
          <a:p>
            <a:pPr marL="869156" lvl="2" indent="-261938" defTabSz="489826" fontAlgn="auto">
              <a:spcAft>
                <a:spcPts val="900"/>
              </a:spcAft>
              <a:defRPr/>
            </a:pPr>
            <a:r>
              <a:rPr lang="en-US" sz="1350" dirty="0">
                <a:solidFill>
                  <a:srgbClr val="000000"/>
                </a:solidFill>
              </a:rPr>
              <a:t>You cannot edit this file and upload the changes, use the Download menu for that purpose.</a:t>
            </a:r>
          </a:p>
        </p:txBody>
      </p:sp>
      <p:grpSp>
        <p:nvGrpSpPr>
          <p:cNvPr id="16" name="Group 15">
            <a:extLst>
              <a:ext uri="{FF2B5EF4-FFF2-40B4-BE49-F238E27FC236}">
                <a16:creationId xmlns:a16="http://schemas.microsoft.com/office/drawing/2014/main" xmlns="" id="{0BD11B29-351E-4C88-A984-C80F4BAD5A9F}"/>
              </a:ext>
            </a:extLst>
          </p:cNvPr>
          <p:cNvGrpSpPr/>
          <p:nvPr/>
        </p:nvGrpSpPr>
        <p:grpSpPr>
          <a:xfrm>
            <a:off x="3353743" y="998935"/>
            <a:ext cx="5538704" cy="759242"/>
            <a:chOff x="7070479" y="200419"/>
            <a:chExt cx="7384937" cy="1232482"/>
          </a:xfrm>
        </p:grpSpPr>
        <p:pic>
          <p:nvPicPr>
            <p:cNvPr id="17" name="Picture 16"/>
            <p:cNvPicPr>
              <a:picLocks noChangeAspect="1"/>
            </p:cNvPicPr>
            <p:nvPr/>
          </p:nvPicPr>
          <p:blipFill rotWithShape="1">
            <a:blip r:embed="rId3"/>
            <a:srcRect l="1373" t="25789" r="1596" b="54184"/>
            <a:stretch/>
          </p:blipFill>
          <p:spPr>
            <a:xfrm>
              <a:off x="7070479" y="200419"/>
              <a:ext cx="7310582" cy="1232482"/>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Rounded Corners 6"/>
            <p:cNvSpPr/>
            <p:nvPr/>
          </p:nvSpPr>
          <p:spPr>
            <a:xfrm>
              <a:off x="13270087" y="218135"/>
              <a:ext cx="1185329" cy="944620"/>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9" name="Arrow: Up 8"/>
            <p:cNvSpPr/>
            <p:nvPr/>
          </p:nvSpPr>
          <p:spPr>
            <a:xfrm rot="3795148">
              <a:off x="13876494" y="347598"/>
              <a:ext cx="304800" cy="350673"/>
            </a:xfrm>
            <a:prstGeom prst="upArrow">
              <a:avLst/>
            </a:prstGeom>
            <a:noFill/>
            <a:ln w="1270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grpSp>
        <p:nvGrpSpPr>
          <p:cNvPr id="20" name="Group 19">
            <a:extLst>
              <a:ext uri="{FF2B5EF4-FFF2-40B4-BE49-F238E27FC236}">
                <a16:creationId xmlns:a16="http://schemas.microsoft.com/office/drawing/2014/main" xmlns="" id="{FD209032-41B0-4EE1-99BE-C3DD9D595485}"/>
              </a:ext>
            </a:extLst>
          </p:cNvPr>
          <p:cNvGrpSpPr/>
          <p:nvPr/>
        </p:nvGrpSpPr>
        <p:grpSpPr>
          <a:xfrm>
            <a:off x="5287879" y="1842665"/>
            <a:ext cx="3604568" cy="2262300"/>
            <a:chOff x="8366976" y="1552520"/>
            <a:chExt cx="6014085" cy="3225119"/>
          </a:xfrm>
        </p:grpSpPr>
        <p:pic>
          <p:nvPicPr>
            <p:cNvPr id="21" name="Picture 20"/>
            <p:cNvPicPr>
              <a:picLocks noChangeAspect="1"/>
            </p:cNvPicPr>
            <p:nvPr/>
          </p:nvPicPr>
          <p:blipFill rotWithShape="1">
            <a:blip r:embed="rId4"/>
            <a:srcRect b="26711"/>
            <a:stretch/>
          </p:blipFill>
          <p:spPr>
            <a:xfrm>
              <a:off x="8366976" y="1552520"/>
              <a:ext cx="6014085" cy="3225119"/>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Rounded Corners 11"/>
            <p:cNvSpPr/>
            <p:nvPr/>
          </p:nvSpPr>
          <p:spPr>
            <a:xfrm>
              <a:off x="12084758" y="2557696"/>
              <a:ext cx="1428042" cy="1404704"/>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23" name="Rectangle: Rounded Corners 12"/>
            <p:cNvSpPr/>
            <p:nvPr/>
          </p:nvSpPr>
          <p:spPr>
            <a:xfrm>
              <a:off x="8366976" y="4210755"/>
              <a:ext cx="698002" cy="448873"/>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grpSp>
        <p:nvGrpSpPr>
          <p:cNvPr id="24" name="Group 23">
            <a:extLst>
              <a:ext uri="{FF2B5EF4-FFF2-40B4-BE49-F238E27FC236}">
                <a16:creationId xmlns:a16="http://schemas.microsoft.com/office/drawing/2014/main" xmlns="" id="{AAEF3B0F-77A7-45AD-AD26-123F01A322EB}"/>
              </a:ext>
            </a:extLst>
          </p:cNvPr>
          <p:cNvGrpSpPr/>
          <p:nvPr/>
        </p:nvGrpSpPr>
        <p:grpSpPr>
          <a:xfrm>
            <a:off x="4267478" y="4913364"/>
            <a:ext cx="2778169" cy="1484802"/>
            <a:chOff x="10307219" y="4897258"/>
            <a:chExt cx="4073842" cy="2744333"/>
          </a:xfrm>
        </p:grpSpPr>
        <p:pic>
          <p:nvPicPr>
            <p:cNvPr id="25" name="Picture 24"/>
            <p:cNvPicPr>
              <a:picLocks noChangeAspect="1"/>
            </p:cNvPicPr>
            <p:nvPr/>
          </p:nvPicPr>
          <p:blipFill>
            <a:blip r:embed="rId5"/>
            <a:stretch>
              <a:fillRect/>
            </a:stretch>
          </p:blipFill>
          <p:spPr>
            <a:xfrm>
              <a:off x="10307219" y="4897258"/>
              <a:ext cx="4073842" cy="2667000"/>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Rectangle: Rounded Corners 13"/>
            <p:cNvSpPr/>
            <p:nvPr/>
          </p:nvSpPr>
          <p:spPr>
            <a:xfrm>
              <a:off x="12954953" y="7192718"/>
              <a:ext cx="698002" cy="448873"/>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40329116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PIT Data in TSV Format</a:t>
            </a:r>
          </a:p>
        </p:txBody>
      </p:sp>
      <p:sp>
        <p:nvSpPr>
          <p:cNvPr id="4" name="Content Placeholder 2"/>
          <p:cNvSpPr txBox="1">
            <a:spLocks/>
          </p:cNvSpPr>
          <p:nvPr/>
        </p:nvSpPr>
        <p:spPr>
          <a:xfrm>
            <a:off x="468314" y="1143000"/>
            <a:ext cx="3861437" cy="529209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Tab separated values (TSV) files are used for spreadsheet software, including Excel.</a:t>
            </a:r>
          </a:p>
          <a:p>
            <a:pPr marL="342900" indent="-342900" defTabSz="489826" fontAlgn="auto">
              <a:spcAft>
                <a:spcPts val="900"/>
              </a:spcAft>
              <a:defRPr/>
            </a:pPr>
            <a:endParaRPr lang="en-US" sz="1800" dirty="0">
              <a:solidFill>
                <a:srgbClr val="000000"/>
              </a:solidFill>
            </a:endParaRPr>
          </a:p>
          <a:p>
            <a:pPr marL="342900" indent="-342900" defTabSz="489826" fontAlgn="auto">
              <a:spcAft>
                <a:spcPts val="900"/>
              </a:spcAft>
              <a:defRPr/>
            </a:pPr>
            <a:endParaRPr lang="en-US" sz="1800" dirty="0">
              <a:solidFill>
                <a:srgbClr val="000000"/>
              </a:solidFill>
            </a:endParaRPr>
          </a:p>
          <a:p>
            <a:pPr marL="342900" indent="-342900" defTabSz="489826" fontAlgn="auto">
              <a:spcAft>
                <a:spcPts val="900"/>
              </a:spcAft>
              <a:defRPr/>
            </a:pPr>
            <a:r>
              <a:rPr lang="en-US" sz="1800" dirty="0">
                <a:solidFill>
                  <a:srgbClr val="000000"/>
                </a:solidFill>
              </a:rPr>
              <a:t>To download PIT data:</a:t>
            </a:r>
          </a:p>
          <a:p>
            <a:pPr marL="607219" lvl="1" indent="-261938" defTabSz="489826" fontAlgn="auto">
              <a:spcAft>
                <a:spcPts val="900"/>
              </a:spcAft>
              <a:buClr>
                <a:srgbClr val="5085CC"/>
              </a:buClr>
              <a:defRPr/>
            </a:pPr>
            <a:r>
              <a:rPr lang="en-US" sz="1350" dirty="0">
                <a:solidFill>
                  <a:srgbClr val="000000"/>
                </a:solidFill>
              </a:rPr>
              <a:t>On a Multi-Collab page, click the Download icon, and then click Export. The Save As page appears.</a:t>
            </a:r>
          </a:p>
          <a:p>
            <a:pPr marL="607219" lvl="1" indent="-261938" defTabSz="489826" fontAlgn="auto">
              <a:spcAft>
                <a:spcPts val="900"/>
              </a:spcAft>
              <a:buClr>
                <a:srgbClr val="5085CC"/>
              </a:buClr>
              <a:defRPr/>
            </a:pPr>
            <a:r>
              <a:rPr lang="en-US" sz="1350" dirty="0">
                <a:solidFill>
                  <a:srgbClr val="000000"/>
                </a:solidFill>
              </a:rPr>
              <a:t>Navigate to and select the folder in which you want to save the file.</a:t>
            </a:r>
          </a:p>
          <a:p>
            <a:pPr marL="607219" lvl="1" indent="-261938" defTabSz="489826" fontAlgn="auto">
              <a:spcAft>
                <a:spcPts val="900"/>
              </a:spcAft>
              <a:buClr>
                <a:srgbClr val="5085CC"/>
              </a:buClr>
              <a:defRPr/>
            </a:pPr>
            <a:r>
              <a:rPr lang="en-US" sz="1350" dirty="0">
                <a:solidFill>
                  <a:srgbClr val="000000"/>
                </a:solidFill>
              </a:rPr>
              <a:t>Click Save to save the file to your computer.</a:t>
            </a:r>
          </a:p>
        </p:txBody>
      </p:sp>
      <p:grpSp>
        <p:nvGrpSpPr>
          <p:cNvPr id="5" name="Group 4"/>
          <p:cNvGrpSpPr/>
          <p:nvPr/>
        </p:nvGrpSpPr>
        <p:grpSpPr>
          <a:xfrm>
            <a:off x="3521123" y="1954083"/>
            <a:ext cx="5031737" cy="868445"/>
            <a:chOff x="7070479" y="218135"/>
            <a:chExt cx="7384937" cy="1199311"/>
          </a:xfrm>
        </p:grpSpPr>
        <p:pic>
          <p:nvPicPr>
            <p:cNvPr id="6" name="Picture 5"/>
            <p:cNvPicPr>
              <a:picLocks noChangeAspect="1"/>
            </p:cNvPicPr>
            <p:nvPr/>
          </p:nvPicPr>
          <p:blipFill rotWithShape="1">
            <a:blip r:embed="rId3"/>
            <a:srcRect l="1260" t="24965" r="1250" b="55830"/>
            <a:stretch/>
          </p:blipFill>
          <p:spPr>
            <a:xfrm>
              <a:off x="7070479" y="235551"/>
              <a:ext cx="7345164" cy="1181895"/>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p:cNvSpPr/>
            <p:nvPr/>
          </p:nvSpPr>
          <p:spPr>
            <a:xfrm>
              <a:off x="13270087" y="218135"/>
              <a:ext cx="1185329" cy="944620"/>
            </a:xfrm>
            <a:prstGeom prst="roundRect">
              <a:avLst/>
            </a:prstGeom>
            <a:noFill/>
            <a:ln w="19050">
              <a:solidFill>
                <a:srgbClr val="FF00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8" name="Arrow: Up 8"/>
            <p:cNvSpPr/>
            <p:nvPr/>
          </p:nvSpPr>
          <p:spPr>
            <a:xfrm rot="3795148">
              <a:off x="13876494" y="347598"/>
              <a:ext cx="304800" cy="350673"/>
            </a:xfrm>
            <a:prstGeom prst="upArrow">
              <a:avLst/>
            </a:prstGeom>
            <a:noFill/>
            <a:ln w="12700">
              <a:solidFill>
                <a:srgbClr val="0000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grpSp>
        <p:nvGrpSpPr>
          <p:cNvPr id="9" name="Group 8"/>
          <p:cNvGrpSpPr/>
          <p:nvPr/>
        </p:nvGrpSpPr>
        <p:grpSpPr>
          <a:xfrm>
            <a:off x="4989359" y="3096551"/>
            <a:ext cx="3055382" cy="2071786"/>
            <a:chOff x="10307219" y="4269604"/>
            <a:chExt cx="4073842" cy="2762381"/>
          </a:xfrm>
        </p:grpSpPr>
        <p:pic>
          <p:nvPicPr>
            <p:cNvPr id="10" name="Picture 9"/>
            <p:cNvPicPr>
              <a:picLocks noChangeAspect="1"/>
            </p:cNvPicPr>
            <p:nvPr/>
          </p:nvPicPr>
          <p:blipFill>
            <a:blip r:embed="rId4"/>
            <a:stretch>
              <a:fillRect/>
            </a:stretch>
          </p:blipFill>
          <p:spPr>
            <a:xfrm>
              <a:off x="10307219" y="4269604"/>
              <a:ext cx="4073842" cy="2667000"/>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13"/>
            <p:cNvSpPr/>
            <p:nvPr/>
          </p:nvSpPr>
          <p:spPr>
            <a:xfrm>
              <a:off x="12954953" y="6583112"/>
              <a:ext cx="698002" cy="448873"/>
            </a:xfrm>
            <a:prstGeom prst="roundRect">
              <a:avLst/>
            </a:prstGeom>
            <a:noFill/>
            <a:ln w="19050">
              <a:solidFill>
                <a:srgbClr val="FF00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13757743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Multi-Collab View Tools:</a:t>
            </a:r>
            <a:br>
              <a:rPr lang="en-US" dirty="0"/>
            </a:br>
            <a:r>
              <a:rPr lang="en-US" dirty="0"/>
              <a:t>Multi-Collab View Print</a:t>
            </a:r>
          </a:p>
        </p:txBody>
      </p:sp>
      <p:sp>
        <p:nvSpPr>
          <p:cNvPr id="4" name="Content Placeholder 2"/>
          <p:cNvSpPr txBox="1">
            <a:spLocks/>
          </p:cNvSpPr>
          <p:nvPr/>
        </p:nvSpPr>
        <p:spPr>
          <a:xfrm>
            <a:off x="327205" y="1186363"/>
            <a:ext cx="8348484"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To print an MCV page: </a:t>
            </a:r>
          </a:p>
          <a:p>
            <a:pPr marL="342900" indent="-342900" defTabSz="489826" fontAlgn="auto">
              <a:spcAft>
                <a:spcPts val="900"/>
              </a:spcAft>
              <a:defRPr/>
            </a:pPr>
            <a:r>
              <a:rPr lang="en-US" sz="1800" dirty="0">
                <a:solidFill>
                  <a:srgbClr val="000000"/>
                </a:solidFill>
              </a:rPr>
              <a:t>On the page, right-click, and then from the menu, click Print. </a:t>
            </a:r>
          </a:p>
          <a:p>
            <a:pPr marL="607219" lvl="1" indent="-261938" defTabSz="489826" fontAlgn="auto">
              <a:spcAft>
                <a:spcPts val="900"/>
              </a:spcAft>
              <a:buClr>
                <a:srgbClr val="5085CC"/>
              </a:buClr>
              <a:defRPr/>
            </a:pPr>
            <a:r>
              <a:rPr lang="en-US" sz="1350" dirty="0">
                <a:solidFill>
                  <a:srgbClr val="000000"/>
                </a:solidFill>
              </a:rPr>
              <a:t>Note: For best results, use the Landscape setting.</a:t>
            </a:r>
          </a:p>
          <a:p>
            <a:pPr marL="342900" indent="-342900" defTabSz="489826" fontAlgn="auto">
              <a:spcAft>
                <a:spcPts val="900"/>
              </a:spcAft>
              <a:defRPr/>
            </a:pPr>
            <a:endParaRPr lang="en-US" sz="1800" dirty="0">
              <a:solidFill>
                <a:srgbClr val="000000"/>
              </a:solidFill>
            </a:endParaRPr>
          </a:p>
        </p:txBody>
      </p:sp>
      <p:pic>
        <p:nvPicPr>
          <p:cNvPr id="5" name="Picture 4"/>
          <p:cNvPicPr>
            <a:picLocks noChangeAspect="1"/>
          </p:cNvPicPr>
          <p:nvPr/>
        </p:nvPicPr>
        <p:blipFill rotWithShape="1">
          <a:blip r:embed="rId3"/>
          <a:srcRect l="608" t="7094"/>
          <a:stretch/>
        </p:blipFill>
        <p:spPr>
          <a:xfrm>
            <a:off x="1044815" y="2503170"/>
            <a:ext cx="7159209" cy="3294253"/>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24686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PITs</a:t>
            </a:r>
          </a:p>
        </p:txBody>
      </p:sp>
      <p:sp>
        <p:nvSpPr>
          <p:cNvPr id="4" name="Content Placeholder 2"/>
          <p:cNvSpPr txBox="1">
            <a:spLocks/>
          </p:cNvSpPr>
          <p:nvPr/>
        </p:nvSpPr>
        <p:spPr>
          <a:xfrm>
            <a:off x="468314" y="1186140"/>
            <a:ext cx="8207375" cy="148933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This feature is available only if your are permitted to edit data directly on an MCV page.</a:t>
            </a:r>
          </a:p>
          <a:p>
            <a:pPr marL="342900" indent="-342900" defTabSz="489826" fontAlgn="auto">
              <a:spcAft>
                <a:spcPts val="900"/>
              </a:spcAft>
              <a:defRPr/>
            </a:pPr>
            <a:r>
              <a:rPr lang="en-US" sz="1800" dirty="0">
                <a:solidFill>
                  <a:srgbClr val="000000"/>
                </a:solidFill>
              </a:rPr>
              <a:t>To copy PITs:</a:t>
            </a:r>
          </a:p>
          <a:p>
            <a:pPr marL="342900" indent="-342900" defTabSz="489826" fontAlgn="auto">
              <a:spcAft>
                <a:spcPts val="900"/>
              </a:spcAft>
              <a:defRPr/>
            </a:pPr>
            <a:r>
              <a:rPr lang="en-US" sz="1800" dirty="0">
                <a:solidFill>
                  <a:srgbClr val="000000"/>
                </a:solidFill>
              </a:rPr>
              <a:t>On the MCV page, click the Copy PITs icon.</a:t>
            </a:r>
          </a:p>
        </p:txBody>
      </p:sp>
      <p:pic>
        <p:nvPicPr>
          <p:cNvPr id="5" name="Picture 4"/>
          <p:cNvPicPr>
            <a:picLocks noChangeAspect="1"/>
          </p:cNvPicPr>
          <p:nvPr/>
        </p:nvPicPr>
        <p:blipFill rotWithShape="1">
          <a:blip r:embed="rId3"/>
          <a:srcRect l="1816" t="19349" r="1816" b="1319"/>
          <a:stretch/>
        </p:blipFill>
        <p:spPr>
          <a:xfrm>
            <a:off x="1548353" y="3320116"/>
            <a:ext cx="6217890" cy="2235176"/>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12847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Multi-Collab Pages</a:t>
            </a:r>
          </a:p>
        </p:txBody>
      </p:sp>
      <p:sp>
        <p:nvSpPr>
          <p:cNvPr id="5" name="Content Placeholder 2"/>
          <p:cNvSpPr txBox="1">
            <a:spLocks/>
          </p:cNvSpPr>
          <p:nvPr/>
        </p:nvSpPr>
        <p:spPr>
          <a:xfrm>
            <a:off x="468314" y="1222136"/>
            <a:ext cx="4830308" cy="3503352"/>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To view Multi-Collab pages:</a:t>
            </a:r>
          </a:p>
          <a:p>
            <a:pPr marL="342900" indent="-342900" defTabSz="489826" fontAlgn="auto">
              <a:spcAft>
                <a:spcPts val="900"/>
              </a:spcAft>
              <a:defRPr/>
            </a:pPr>
            <a:r>
              <a:rPr lang="en-US" sz="1800" dirty="0">
                <a:solidFill>
                  <a:srgbClr val="000000"/>
                </a:solidFill>
              </a:rPr>
              <a:t>From the menu, click </a:t>
            </a:r>
            <a:r>
              <a:rPr lang="en-US" sz="1800" b="1" dirty="0">
                <a:solidFill>
                  <a:srgbClr val="000000"/>
                </a:solidFill>
              </a:rPr>
              <a:t>Collaborative Supply Planning</a:t>
            </a:r>
            <a:r>
              <a:rPr lang="en-US" sz="1800" dirty="0">
                <a:solidFill>
                  <a:srgbClr val="000000"/>
                </a:solidFill>
              </a:rPr>
              <a:t>, and then click </a:t>
            </a:r>
            <a:r>
              <a:rPr lang="en-US" sz="1800" b="1" dirty="0">
                <a:solidFill>
                  <a:srgbClr val="000000"/>
                </a:solidFill>
              </a:rPr>
              <a:t>Search Forecast</a:t>
            </a:r>
            <a:r>
              <a:rPr lang="en-US" sz="1800" dirty="0">
                <a:solidFill>
                  <a:srgbClr val="000000"/>
                </a:solidFill>
              </a:rPr>
              <a:t>.</a:t>
            </a:r>
          </a:p>
          <a:p>
            <a:pPr marL="342900" indent="-342900" defTabSz="489826" fontAlgn="auto">
              <a:spcAft>
                <a:spcPts val="900"/>
              </a:spcAft>
              <a:defRPr/>
            </a:pPr>
            <a:r>
              <a:rPr lang="en-US" sz="1800" dirty="0">
                <a:solidFill>
                  <a:srgbClr val="000000"/>
                </a:solidFill>
              </a:rPr>
              <a:t>On the Search page, enter the search criteria to locate the collaborations to view, and then click </a:t>
            </a:r>
            <a:r>
              <a:rPr lang="en-US" sz="1800" b="1" dirty="0">
                <a:solidFill>
                  <a:srgbClr val="000000"/>
                </a:solidFill>
              </a:rPr>
              <a:t>Search</a:t>
            </a:r>
            <a:r>
              <a:rPr lang="en-US" sz="1800" dirty="0">
                <a:solidFill>
                  <a:srgbClr val="000000"/>
                </a:solidFill>
              </a:rPr>
              <a:t>. </a:t>
            </a:r>
          </a:p>
          <a:p>
            <a:pPr marL="607219" lvl="1" indent="-261938" defTabSz="489826" fontAlgn="auto">
              <a:spcAft>
                <a:spcPts val="900"/>
              </a:spcAft>
              <a:buClr>
                <a:srgbClr val="5085CC"/>
              </a:buClr>
              <a:defRPr/>
            </a:pPr>
            <a:r>
              <a:rPr lang="en-US" sz="1400" dirty="0">
                <a:solidFill>
                  <a:srgbClr val="000000"/>
                </a:solidFill>
              </a:rPr>
              <a:t>The Collaboration Selector page appears.</a:t>
            </a:r>
          </a:p>
          <a:p>
            <a:pPr marL="342900" indent="-342900" defTabSz="489826" fontAlgn="auto">
              <a:spcAft>
                <a:spcPts val="900"/>
              </a:spcAft>
              <a:defRPr/>
            </a:pPr>
            <a:r>
              <a:rPr lang="en-US" sz="1800" dirty="0">
                <a:solidFill>
                  <a:srgbClr val="000000"/>
                </a:solidFill>
              </a:rPr>
              <a:t>Select the </a:t>
            </a:r>
            <a:r>
              <a:rPr lang="en-US" sz="1800" b="1" dirty="0">
                <a:solidFill>
                  <a:srgbClr val="000000"/>
                </a:solidFill>
              </a:rPr>
              <a:t>check boxes </a:t>
            </a:r>
            <a:r>
              <a:rPr lang="en-US" sz="1800" dirty="0">
                <a:solidFill>
                  <a:srgbClr val="000000"/>
                </a:solidFill>
              </a:rPr>
              <a:t>next to the </a:t>
            </a:r>
            <a:br>
              <a:rPr lang="en-US" sz="1800" dirty="0">
                <a:solidFill>
                  <a:srgbClr val="000000"/>
                </a:solidFill>
              </a:rPr>
            </a:br>
            <a:r>
              <a:rPr lang="en-US" sz="1800" dirty="0">
                <a:solidFill>
                  <a:srgbClr val="000000"/>
                </a:solidFill>
              </a:rPr>
              <a:t>collaboration(s) that you want to view.</a:t>
            </a:r>
          </a:p>
          <a:p>
            <a:pPr marL="342900" indent="-342900" defTabSz="489826" fontAlgn="auto">
              <a:spcAft>
                <a:spcPts val="900"/>
              </a:spcAft>
              <a:defRPr/>
            </a:pPr>
            <a:r>
              <a:rPr lang="en-US" sz="1800" dirty="0">
                <a:solidFill>
                  <a:srgbClr val="000000"/>
                </a:solidFill>
              </a:rPr>
              <a:t>Next to the View button, click </a:t>
            </a:r>
            <a:r>
              <a:rPr lang="en-US" sz="1800" b="1" dirty="0">
                <a:solidFill>
                  <a:srgbClr val="000000"/>
                </a:solidFill>
              </a:rPr>
              <a:t>the down </a:t>
            </a:r>
            <a:br>
              <a:rPr lang="en-US" sz="1800" b="1" dirty="0">
                <a:solidFill>
                  <a:srgbClr val="000000"/>
                </a:solidFill>
              </a:rPr>
            </a:br>
            <a:r>
              <a:rPr lang="en-US" sz="1800" b="1" dirty="0">
                <a:solidFill>
                  <a:srgbClr val="000000"/>
                </a:solidFill>
              </a:rPr>
              <a:t>arrow. </a:t>
            </a:r>
          </a:p>
          <a:p>
            <a:pPr marL="607219" lvl="1" indent="-261938" defTabSz="489826" fontAlgn="auto">
              <a:spcAft>
                <a:spcPts val="900"/>
              </a:spcAft>
              <a:buClr>
                <a:srgbClr val="5085CC"/>
              </a:buClr>
              <a:defRPr/>
            </a:pPr>
            <a:r>
              <a:rPr lang="en-US" sz="1400" dirty="0">
                <a:solidFill>
                  <a:srgbClr val="000000"/>
                </a:solidFill>
              </a:rPr>
              <a:t>The list of available pages appears.</a:t>
            </a:r>
          </a:p>
        </p:txBody>
      </p:sp>
      <p:pic>
        <p:nvPicPr>
          <p:cNvPr id="6" name="Picture 5"/>
          <p:cNvPicPr>
            <a:picLocks noChangeAspect="1"/>
          </p:cNvPicPr>
          <p:nvPr/>
        </p:nvPicPr>
        <p:blipFill rotWithShape="1">
          <a:blip r:embed="rId3"/>
          <a:srcRect l="428" t="21954" r="37583" b="23427"/>
          <a:stretch/>
        </p:blipFill>
        <p:spPr>
          <a:xfrm>
            <a:off x="4911627" y="3086100"/>
            <a:ext cx="3764063" cy="2393994"/>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4"/>
          <p:cNvSpPr/>
          <p:nvPr/>
        </p:nvSpPr>
        <p:spPr>
          <a:xfrm>
            <a:off x="4911628" y="4383571"/>
            <a:ext cx="1312334" cy="1096523"/>
          </a:xfrm>
          <a:prstGeom prst="roundRect">
            <a:avLst/>
          </a:prstGeom>
          <a:noFill/>
          <a:ln w="1905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162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PITs</a:t>
            </a:r>
          </a:p>
        </p:txBody>
      </p:sp>
      <p:sp>
        <p:nvSpPr>
          <p:cNvPr id="4" name="Content Placeholder 2"/>
          <p:cNvSpPr txBox="1">
            <a:spLocks/>
          </p:cNvSpPr>
          <p:nvPr/>
        </p:nvSpPr>
        <p:spPr>
          <a:xfrm>
            <a:off x="468314" y="1235976"/>
            <a:ext cx="4479870" cy="3823100"/>
          </a:xfrm>
          <a:prstGeom prst="rect">
            <a:avLst/>
          </a:prstGeom>
        </p:spPr>
        <p:txBody>
          <a:bodyPr lIns="0" tIns="0" rIns="0" bIns="0">
            <a:normAutofit fontScale="85000" lnSpcReduction="10000"/>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2400" dirty="0">
                <a:solidFill>
                  <a:srgbClr val="000000"/>
                </a:solidFill>
              </a:rPr>
              <a:t>In the Copy PITs dialog box, take the following actions:</a:t>
            </a:r>
          </a:p>
          <a:p>
            <a:pPr marL="607219" lvl="1" indent="-261938" defTabSz="489826" fontAlgn="auto">
              <a:spcAft>
                <a:spcPts val="900"/>
              </a:spcAft>
              <a:buClr>
                <a:srgbClr val="5085CC"/>
              </a:buClr>
              <a:defRPr/>
            </a:pPr>
            <a:r>
              <a:rPr lang="en-US" sz="1800" dirty="0">
                <a:solidFill>
                  <a:srgbClr val="000000"/>
                </a:solidFill>
              </a:rPr>
              <a:t>Select the desired start and end dates. </a:t>
            </a:r>
          </a:p>
          <a:p>
            <a:pPr marL="607219" lvl="1" indent="-261938" defTabSz="489826" fontAlgn="auto">
              <a:spcAft>
                <a:spcPts val="900"/>
              </a:spcAft>
              <a:buClr>
                <a:srgbClr val="5085CC"/>
              </a:buClr>
              <a:defRPr/>
            </a:pPr>
            <a:r>
              <a:rPr lang="en-US" sz="1800" dirty="0">
                <a:solidFill>
                  <a:srgbClr val="000000"/>
                </a:solidFill>
              </a:rPr>
              <a:t>In the Source list, click the data measure you want to copy. </a:t>
            </a:r>
          </a:p>
          <a:p>
            <a:pPr marL="607219" lvl="1" indent="-261938" defTabSz="489826" fontAlgn="auto">
              <a:spcAft>
                <a:spcPts val="900"/>
              </a:spcAft>
              <a:buClr>
                <a:srgbClr val="5085CC"/>
              </a:buClr>
              <a:defRPr/>
            </a:pPr>
            <a:r>
              <a:rPr lang="en-US" sz="1800" dirty="0">
                <a:solidFill>
                  <a:srgbClr val="000000"/>
                </a:solidFill>
              </a:rPr>
              <a:t>In the Target list, click the data measure to which the data will be copied.</a:t>
            </a:r>
          </a:p>
          <a:p>
            <a:pPr marL="869156" lvl="2" indent="-261938" defTabSz="489826" fontAlgn="auto">
              <a:spcAft>
                <a:spcPts val="900"/>
              </a:spcAft>
              <a:defRPr/>
            </a:pPr>
            <a:r>
              <a:rPr lang="en-US" sz="1500" dirty="0">
                <a:solidFill>
                  <a:srgbClr val="000000"/>
                </a:solidFill>
              </a:rPr>
              <a:t>More than one target can be selected by repeating this step and selecting another target.</a:t>
            </a:r>
          </a:p>
          <a:p>
            <a:pPr marL="869156" lvl="2" indent="-261938" defTabSz="489826" fontAlgn="auto">
              <a:spcAft>
                <a:spcPts val="900"/>
              </a:spcAft>
              <a:defRPr/>
            </a:pPr>
            <a:r>
              <a:rPr lang="en-US" sz="1500" dirty="0">
                <a:solidFill>
                  <a:srgbClr val="000000"/>
                </a:solidFill>
              </a:rPr>
              <a:t>Your options for Source and Target are determined by your role.</a:t>
            </a:r>
          </a:p>
          <a:p>
            <a:pPr marL="607219" lvl="1" indent="-261938" defTabSz="489826" fontAlgn="auto">
              <a:spcAft>
                <a:spcPts val="900"/>
              </a:spcAft>
              <a:buClr>
                <a:srgbClr val="5085CC"/>
              </a:buClr>
              <a:defRPr/>
            </a:pPr>
            <a:r>
              <a:rPr lang="en-US" sz="1800" dirty="0">
                <a:solidFill>
                  <a:srgbClr val="000000"/>
                </a:solidFill>
              </a:rPr>
              <a:t>If you want to copy the attributes, click the Copy Attributes check box.</a:t>
            </a:r>
          </a:p>
          <a:p>
            <a:pPr marL="607219" lvl="1" indent="-261938" defTabSz="489826" fontAlgn="auto">
              <a:spcAft>
                <a:spcPts val="900"/>
              </a:spcAft>
              <a:buClr>
                <a:srgbClr val="5085CC"/>
              </a:buClr>
              <a:defRPr/>
            </a:pPr>
            <a:r>
              <a:rPr lang="en-US" sz="1800" dirty="0">
                <a:solidFill>
                  <a:srgbClr val="000000"/>
                </a:solidFill>
              </a:rPr>
              <a:t>Click Copy.</a:t>
            </a:r>
          </a:p>
        </p:txBody>
      </p:sp>
      <p:pic>
        <p:nvPicPr>
          <p:cNvPr id="5" name="Picture 4"/>
          <p:cNvPicPr>
            <a:picLocks noChangeAspect="1"/>
          </p:cNvPicPr>
          <p:nvPr/>
        </p:nvPicPr>
        <p:blipFill rotWithShape="1">
          <a:blip r:embed="rId3"/>
          <a:srcRect l="18179" t="19204" r="18627" b="22223"/>
          <a:stretch/>
        </p:blipFill>
        <p:spPr>
          <a:xfrm>
            <a:off x="5916372" y="1235976"/>
            <a:ext cx="2759317" cy="2089039"/>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srcRect l="17955" t="18656" r="18067" b="21536"/>
          <a:stretch/>
        </p:blipFill>
        <p:spPr>
          <a:xfrm>
            <a:off x="4948185" y="3435836"/>
            <a:ext cx="2749153" cy="2099185"/>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87796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PITs</a:t>
            </a:r>
          </a:p>
        </p:txBody>
      </p:sp>
      <p:sp>
        <p:nvSpPr>
          <p:cNvPr id="4" name="Content Placeholder 2"/>
          <p:cNvSpPr txBox="1">
            <a:spLocks/>
          </p:cNvSpPr>
          <p:nvPr/>
        </p:nvSpPr>
        <p:spPr>
          <a:xfrm>
            <a:off x="507427" y="1213414"/>
            <a:ext cx="4261956"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Click x to close the Copy PITs dialog box. The data is refreshed and the copied PIT  appears.</a:t>
            </a:r>
          </a:p>
          <a:p>
            <a:pPr marL="607219" lvl="1" indent="-261938" defTabSz="489826" fontAlgn="auto">
              <a:spcAft>
                <a:spcPts val="900"/>
              </a:spcAft>
              <a:buClr>
                <a:srgbClr val="5085CC"/>
              </a:buClr>
              <a:defRPr/>
            </a:pPr>
            <a:r>
              <a:rPr lang="en-US" sz="1350" dirty="0">
                <a:solidFill>
                  <a:srgbClr val="000000"/>
                </a:solidFill>
              </a:rPr>
              <a:t>PIT data is copied from each</a:t>
            </a:r>
            <a:br>
              <a:rPr lang="en-US" sz="1350" dirty="0">
                <a:solidFill>
                  <a:srgbClr val="000000"/>
                </a:solidFill>
              </a:rPr>
            </a:br>
            <a:r>
              <a:rPr lang="en-US" sz="1350" dirty="0">
                <a:solidFill>
                  <a:srgbClr val="000000"/>
                </a:solidFill>
              </a:rPr>
              <a:t>source row to each target</a:t>
            </a:r>
            <a:br>
              <a:rPr lang="en-US" sz="1350" dirty="0">
                <a:solidFill>
                  <a:srgbClr val="000000"/>
                </a:solidFill>
              </a:rPr>
            </a:br>
            <a:r>
              <a:rPr lang="en-US" sz="1350" dirty="0">
                <a:solidFill>
                  <a:srgbClr val="000000"/>
                </a:solidFill>
              </a:rPr>
              <a:t>row for each Collab on the page.</a:t>
            </a:r>
          </a:p>
        </p:txBody>
      </p:sp>
      <p:pic>
        <p:nvPicPr>
          <p:cNvPr id="5" name="Picture 4"/>
          <p:cNvPicPr>
            <a:picLocks noChangeAspect="1"/>
          </p:cNvPicPr>
          <p:nvPr/>
        </p:nvPicPr>
        <p:blipFill rotWithShape="1">
          <a:blip r:embed="rId3"/>
          <a:srcRect l="17843" t="19205" r="18067" b="19616"/>
          <a:stretch/>
        </p:blipFill>
        <p:spPr>
          <a:xfrm>
            <a:off x="5789805" y="1295996"/>
            <a:ext cx="2885885" cy="2250164"/>
          </a:xfrm>
          <a:prstGeom prst="rect">
            <a:avLst/>
          </a:prstGeom>
          <a:no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2898693" y="3546160"/>
            <a:ext cx="3187138" cy="2051915"/>
            <a:chOff x="5365748" y="3937839"/>
            <a:chExt cx="5984467" cy="3531858"/>
          </a:xfrm>
        </p:grpSpPr>
        <p:pic>
          <p:nvPicPr>
            <p:cNvPr id="7" name="Picture 6"/>
            <p:cNvPicPr>
              <a:picLocks noChangeAspect="1"/>
            </p:cNvPicPr>
            <p:nvPr/>
          </p:nvPicPr>
          <p:blipFill rotWithShape="1">
            <a:blip r:embed="rId4"/>
            <a:srcRect l="2171" t="26845" r="25620" b="20982"/>
            <a:stretch/>
          </p:blipFill>
          <p:spPr>
            <a:xfrm>
              <a:off x="5365748" y="3937839"/>
              <a:ext cx="5984467" cy="3531858"/>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p:cNvGrpSpPr/>
            <p:nvPr/>
          </p:nvGrpSpPr>
          <p:grpSpPr>
            <a:xfrm>
              <a:off x="9739968" y="5898856"/>
              <a:ext cx="473653" cy="1354255"/>
              <a:chOff x="9739968" y="5898856"/>
              <a:chExt cx="473653" cy="1354255"/>
            </a:xfrm>
          </p:grpSpPr>
          <p:sp>
            <p:nvSpPr>
              <p:cNvPr id="9" name="Rectangle: Rounded Corners 8"/>
              <p:cNvSpPr/>
              <p:nvPr/>
            </p:nvSpPr>
            <p:spPr>
              <a:xfrm>
                <a:off x="9739968" y="5898856"/>
                <a:ext cx="473653" cy="290659"/>
              </a:xfrm>
              <a:prstGeom prst="roundRect">
                <a:avLst/>
              </a:prstGeom>
              <a:noFill/>
              <a:ln w="19050">
                <a:solidFill>
                  <a:srgbClr val="FF00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0" name="Rectangle: Rounded Corners 9"/>
              <p:cNvSpPr/>
              <p:nvPr/>
            </p:nvSpPr>
            <p:spPr>
              <a:xfrm>
                <a:off x="9739968" y="6962452"/>
                <a:ext cx="473653" cy="290659"/>
              </a:xfrm>
              <a:prstGeom prst="roundRect">
                <a:avLst/>
              </a:prstGeom>
              <a:noFill/>
              <a:ln w="19050">
                <a:solidFill>
                  <a:srgbClr val="FF00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grpSp>
    </p:spTree>
    <p:extLst>
      <p:ext uri="{BB962C8B-B14F-4D97-AF65-F5344CB8AC3E}">
        <p14:creationId xmlns:p14="http://schemas.microsoft.com/office/powerpoint/2010/main" val="24006198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E2Open Supply Forecast Planning</a:t>
            </a:r>
          </a:p>
        </p:txBody>
      </p:sp>
      <p:pic>
        <p:nvPicPr>
          <p:cNvPr id="3" name="Picture Placeholder 2"/>
          <p:cNvPicPr>
            <a:picLocks noGrp="1" noChangeAspect="1"/>
          </p:cNvPicPr>
          <p:nvPr>
            <p:ph type="pic" sz="quarter" idx="10"/>
          </p:nvPr>
        </p:nvPicPr>
        <p:blipFill>
          <a:blip r:embed="rId2"/>
          <a:srcRect t="7632" b="7632"/>
          <a:stretch>
            <a:fillRect/>
          </a:stretch>
        </p:blipFill>
        <p:spPr>
          <a:xfrm>
            <a:off x="0" y="0"/>
            <a:ext cx="9144000" cy="3429002"/>
          </a:xfrm>
          <a:prstGeom prst="rect">
            <a:avLst/>
          </a:prstGeom>
        </p:spPr>
      </p:pic>
    </p:spTree>
    <p:extLst>
      <p:ext uri="{BB962C8B-B14F-4D97-AF65-F5344CB8AC3E}">
        <p14:creationId xmlns:p14="http://schemas.microsoft.com/office/powerpoint/2010/main" val="110760463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Forecast Planning Overview</a:t>
            </a:r>
          </a:p>
        </p:txBody>
      </p:sp>
      <p:sp>
        <p:nvSpPr>
          <p:cNvPr id="4" name="Content Placeholder 4"/>
          <p:cNvSpPr txBox="1">
            <a:spLocks/>
          </p:cNvSpPr>
          <p:nvPr/>
        </p:nvSpPr>
        <p:spPr>
          <a:xfrm>
            <a:off x="468313" y="1174025"/>
            <a:ext cx="8207375" cy="5078185"/>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600" dirty="0">
                <a:solidFill>
                  <a:srgbClr val="000000"/>
                </a:solidFill>
              </a:rPr>
              <a:t>On a periodic basis (for example, weekly, monthly or quarterly), </a:t>
            </a:r>
            <a:r>
              <a:rPr lang="en-US" sz="1600" dirty="0" err="1">
                <a:solidFill>
                  <a:srgbClr val="000000"/>
                </a:solidFill>
              </a:rPr>
              <a:t>JCI</a:t>
            </a:r>
            <a:r>
              <a:rPr lang="en-US" sz="1600" dirty="0">
                <a:solidFill>
                  <a:srgbClr val="000000"/>
                </a:solidFill>
              </a:rPr>
              <a:t> forecast data is uploaded into </a:t>
            </a:r>
            <a:r>
              <a:rPr lang="en-US" sz="1600" dirty="0" err="1">
                <a:solidFill>
                  <a:srgbClr val="000000"/>
                </a:solidFill>
              </a:rPr>
              <a:t>E2open</a:t>
            </a:r>
            <a:r>
              <a:rPr lang="en-US" sz="1600" dirty="0">
                <a:solidFill>
                  <a:srgbClr val="000000"/>
                </a:solidFill>
              </a:rPr>
              <a:t> using the following methods: </a:t>
            </a:r>
            <a:r>
              <a:rPr lang="en-US" sz="1600" dirty="0">
                <a:solidFill>
                  <a:srgbClr val="FF0000"/>
                </a:solidFill>
              </a:rPr>
              <a:t>*** </a:t>
            </a:r>
            <a:r>
              <a:rPr lang="en-US" sz="1600" dirty="0" err="1">
                <a:solidFill>
                  <a:srgbClr val="FF0000"/>
                </a:solidFill>
              </a:rPr>
              <a:t>JCI</a:t>
            </a:r>
            <a:r>
              <a:rPr lang="en-US" sz="1600" dirty="0">
                <a:solidFill>
                  <a:srgbClr val="FF0000"/>
                </a:solidFill>
              </a:rPr>
              <a:t> data load into E2Open is Monthly ****</a:t>
            </a:r>
          </a:p>
          <a:p>
            <a:pPr marL="607219" lvl="1" indent="-261938" defTabSz="489826" fontAlgn="auto">
              <a:spcAft>
                <a:spcPts val="900"/>
              </a:spcAft>
              <a:buClr>
                <a:srgbClr val="5085CC"/>
              </a:buClr>
              <a:defRPr/>
            </a:pPr>
            <a:r>
              <a:rPr lang="en-US" sz="1200" dirty="0">
                <a:solidFill>
                  <a:srgbClr val="000000"/>
                </a:solidFill>
              </a:rPr>
              <a:t>If forecast data are available in the </a:t>
            </a:r>
            <a:r>
              <a:rPr lang="en-US" sz="1200" dirty="0" err="1">
                <a:solidFill>
                  <a:srgbClr val="000000"/>
                </a:solidFill>
              </a:rPr>
              <a:t>JCI</a:t>
            </a:r>
            <a:r>
              <a:rPr lang="en-US" sz="1200" dirty="0">
                <a:solidFill>
                  <a:srgbClr val="000000"/>
                </a:solidFill>
              </a:rPr>
              <a:t> ERP system, the data (once ready) can be automatically synchronized to </a:t>
            </a:r>
            <a:r>
              <a:rPr lang="en-US" sz="1200" dirty="0" err="1">
                <a:solidFill>
                  <a:srgbClr val="000000"/>
                </a:solidFill>
              </a:rPr>
              <a:t>E2open</a:t>
            </a:r>
            <a:r>
              <a:rPr lang="en-US" sz="1200" dirty="0">
                <a:solidFill>
                  <a:srgbClr val="000000"/>
                </a:solidFill>
              </a:rPr>
              <a:t> via </a:t>
            </a:r>
            <a:r>
              <a:rPr lang="en-US" sz="1200" dirty="0" err="1">
                <a:solidFill>
                  <a:srgbClr val="000000"/>
                </a:solidFill>
              </a:rPr>
              <a:t>B2B</a:t>
            </a:r>
            <a:r>
              <a:rPr lang="en-US" sz="1200" dirty="0">
                <a:solidFill>
                  <a:srgbClr val="000000"/>
                </a:solidFill>
              </a:rPr>
              <a:t> connection. </a:t>
            </a:r>
          </a:p>
          <a:p>
            <a:pPr marL="607219" lvl="1" indent="-261938" defTabSz="489826" fontAlgn="auto">
              <a:spcAft>
                <a:spcPts val="900"/>
              </a:spcAft>
              <a:buClr>
                <a:srgbClr val="5085CC"/>
              </a:buClr>
              <a:defRPr/>
            </a:pPr>
            <a:r>
              <a:rPr lang="en-US" sz="1200" dirty="0">
                <a:solidFill>
                  <a:srgbClr val="000000"/>
                </a:solidFill>
              </a:rPr>
              <a:t>If forecast data are not available in </a:t>
            </a:r>
            <a:r>
              <a:rPr lang="en-US" sz="1200" dirty="0" err="1">
                <a:solidFill>
                  <a:srgbClr val="000000"/>
                </a:solidFill>
              </a:rPr>
              <a:t>JCI</a:t>
            </a:r>
            <a:r>
              <a:rPr lang="en-US" sz="1200" dirty="0">
                <a:solidFill>
                  <a:srgbClr val="000000"/>
                </a:solidFill>
              </a:rPr>
              <a:t> ERP system, </a:t>
            </a:r>
            <a:r>
              <a:rPr lang="en-US" sz="1200" dirty="0" err="1">
                <a:solidFill>
                  <a:srgbClr val="000000"/>
                </a:solidFill>
              </a:rPr>
              <a:t>JCI</a:t>
            </a:r>
            <a:r>
              <a:rPr lang="en-US" sz="1200" dirty="0">
                <a:solidFill>
                  <a:srgbClr val="000000"/>
                </a:solidFill>
              </a:rPr>
              <a:t> users can manually upload the data into </a:t>
            </a:r>
            <a:r>
              <a:rPr lang="en-US" sz="1200" dirty="0" err="1">
                <a:solidFill>
                  <a:srgbClr val="000000"/>
                </a:solidFill>
              </a:rPr>
              <a:t>E2open</a:t>
            </a:r>
            <a:r>
              <a:rPr lang="en-US" sz="1200" dirty="0">
                <a:solidFill>
                  <a:srgbClr val="000000"/>
                </a:solidFill>
              </a:rPr>
              <a:t> directly, using a Microsoft</a:t>
            </a:r>
            <a:r>
              <a:rPr lang="en-US" sz="1200" baseline="30000" dirty="0">
                <a:solidFill>
                  <a:srgbClr val="000000"/>
                </a:solidFill>
              </a:rPr>
              <a:t>®</a:t>
            </a:r>
            <a:r>
              <a:rPr lang="en-US" sz="1200" dirty="0">
                <a:solidFill>
                  <a:srgbClr val="000000"/>
                </a:solidFill>
              </a:rPr>
              <a:t> Excel template predefined by </a:t>
            </a:r>
            <a:r>
              <a:rPr lang="en-US" sz="1200" dirty="0" err="1">
                <a:solidFill>
                  <a:srgbClr val="000000"/>
                </a:solidFill>
              </a:rPr>
              <a:t>E2open</a:t>
            </a:r>
            <a:r>
              <a:rPr lang="en-US" sz="1200" dirty="0">
                <a:solidFill>
                  <a:srgbClr val="000000"/>
                </a:solidFill>
              </a:rPr>
              <a:t>.</a:t>
            </a:r>
          </a:p>
          <a:p>
            <a:pPr marL="342900" indent="-342900" defTabSz="489826" fontAlgn="auto">
              <a:spcAft>
                <a:spcPts val="900"/>
              </a:spcAft>
              <a:defRPr/>
            </a:pPr>
            <a:r>
              <a:rPr lang="en-US" sz="1600" dirty="0">
                <a:solidFill>
                  <a:srgbClr val="000000"/>
                </a:solidFill>
              </a:rPr>
              <a:t>Forecast data will be made available to suppliers once the data are loaded into </a:t>
            </a:r>
            <a:r>
              <a:rPr lang="en-US" sz="1600" dirty="0" err="1">
                <a:solidFill>
                  <a:srgbClr val="000000"/>
                </a:solidFill>
              </a:rPr>
              <a:t>E2open</a:t>
            </a:r>
            <a:r>
              <a:rPr lang="en-US" sz="1600" dirty="0">
                <a:solidFill>
                  <a:srgbClr val="000000"/>
                </a:solidFill>
              </a:rPr>
              <a:t>.</a:t>
            </a:r>
          </a:p>
          <a:p>
            <a:pPr marL="342900" indent="-342900" defTabSz="489826" fontAlgn="auto">
              <a:spcAft>
                <a:spcPts val="900"/>
              </a:spcAft>
              <a:defRPr/>
            </a:pPr>
            <a:r>
              <a:rPr lang="en-US" sz="1600" dirty="0">
                <a:solidFill>
                  <a:srgbClr val="000000"/>
                </a:solidFill>
              </a:rPr>
              <a:t>Based on the forecast published by </a:t>
            </a:r>
            <a:r>
              <a:rPr lang="en-US" sz="1600" dirty="0" err="1">
                <a:solidFill>
                  <a:srgbClr val="000000"/>
                </a:solidFill>
              </a:rPr>
              <a:t>JCI</a:t>
            </a:r>
            <a:r>
              <a:rPr lang="en-US" sz="1600" dirty="0">
                <a:solidFill>
                  <a:srgbClr val="000000"/>
                </a:solidFill>
              </a:rPr>
              <a:t>, the supplier is required to provide a response through the system user interface (UI) and/or Excel upload.</a:t>
            </a:r>
          </a:p>
          <a:p>
            <a:pPr marL="342900" indent="-342900" defTabSz="489826" fontAlgn="auto">
              <a:spcAft>
                <a:spcPts val="900"/>
              </a:spcAft>
              <a:defRPr/>
            </a:pPr>
            <a:r>
              <a:rPr lang="en-US" sz="1600" dirty="0">
                <a:solidFill>
                  <a:srgbClr val="000000"/>
                </a:solidFill>
              </a:rPr>
              <a:t>Suppliers can also provide the upside data to </a:t>
            </a:r>
            <a:r>
              <a:rPr lang="en-US" sz="1600" dirty="0" err="1">
                <a:solidFill>
                  <a:srgbClr val="000000"/>
                </a:solidFill>
              </a:rPr>
              <a:t>JCI</a:t>
            </a:r>
            <a:r>
              <a:rPr lang="en-US" sz="1600" dirty="0">
                <a:solidFill>
                  <a:srgbClr val="000000"/>
                </a:solidFill>
              </a:rPr>
              <a:t> via </a:t>
            </a:r>
            <a:r>
              <a:rPr lang="en-US" sz="1600" dirty="0" err="1">
                <a:solidFill>
                  <a:srgbClr val="000000"/>
                </a:solidFill>
              </a:rPr>
              <a:t>E2open</a:t>
            </a:r>
            <a:r>
              <a:rPr lang="en-US" sz="1600" dirty="0">
                <a:solidFill>
                  <a:srgbClr val="000000"/>
                </a:solidFill>
              </a:rPr>
              <a:t> web user interface, if there is additional capacity above the commit response.</a:t>
            </a:r>
          </a:p>
          <a:p>
            <a:pPr marL="342900" indent="-342900" defTabSz="489826" fontAlgn="auto">
              <a:spcAft>
                <a:spcPts val="900"/>
              </a:spcAft>
              <a:defRPr/>
            </a:pPr>
            <a:r>
              <a:rPr lang="en-US" sz="1600" dirty="0" err="1">
                <a:solidFill>
                  <a:srgbClr val="000000"/>
                </a:solidFill>
              </a:rPr>
              <a:t>CTB</a:t>
            </a:r>
            <a:r>
              <a:rPr lang="en-US" sz="1600" dirty="0">
                <a:solidFill>
                  <a:srgbClr val="000000"/>
                </a:solidFill>
              </a:rPr>
              <a:t> system is sending forecast (only those that were manually uploaded by </a:t>
            </a:r>
            <a:r>
              <a:rPr lang="en-US" sz="1600" dirty="0" err="1">
                <a:solidFill>
                  <a:srgbClr val="000000"/>
                </a:solidFill>
              </a:rPr>
              <a:t>JCI</a:t>
            </a:r>
            <a:r>
              <a:rPr lang="en-US" sz="1600" dirty="0">
                <a:solidFill>
                  <a:srgbClr val="000000"/>
                </a:solidFill>
              </a:rPr>
              <a:t>)  and commit data from the supplier back to the </a:t>
            </a:r>
            <a:r>
              <a:rPr lang="en-US" sz="1600" dirty="0" err="1">
                <a:solidFill>
                  <a:srgbClr val="000000"/>
                </a:solidFill>
              </a:rPr>
              <a:t>JCI</a:t>
            </a:r>
            <a:r>
              <a:rPr lang="en-US" sz="1600" dirty="0">
                <a:solidFill>
                  <a:srgbClr val="000000"/>
                </a:solidFill>
              </a:rPr>
              <a:t> backend system via </a:t>
            </a:r>
            <a:r>
              <a:rPr lang="en-US" sz="1600" dirty="0" err="1">
                <a:solidFill>
                  <a:srgbClr val="000000"/>
                </a:solidFill>
              </a:rPr>
              <a:t>B2B</a:t>
            </a:r>
            <a:r>
              <a:rPr lang="en-US" sz="1600" dirty="0">
                <a:solidFill>
                  <a:srgbClr val="000000"/>
                </a:solidFill>
              </a:rPr>
              <a:t> connection. </a:t>
            </a:r>
          </a:p>
        </p:txBody>
      </p:sp>
    </p:spTree>
    <p:extLst>
      <p:ext uri="{BB962C8B-B14F-4D97-AF65-F5344CB8AC3E}">
        <p14:creationId xmlns:p14="http://schemas.microsoft.com/office/powerpoint/2010/main" val="8139711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Supply Planning Exception Alerts</a:t>
            </a:r>
          </a:p>
        </p:txBody>
      </p:sp>
      <p:sp>
        <p:nvSpPr>
          <p:cNvPr id="3" name="Content Placeholder 2"/>
          <p:cNvSpPr txBox="1">
            <a:spLocks/>
          </p:cNvSpPr>
          <p:nvPr/>
        </p:nvSpPr>
        <p:spPr>
          <a:xfrm>
            <a:off x="468315" y="1131570"/>
            <a:ext cx="5109744" cy="5109210"/>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0" indent="0">
              <a:buNone/>
            </a:pPr>
            <a:r>
              <a:rPr lang="en-US" altLang="ja-JP" sz="1200" dirty="0">
                <a:latin typeface="Helvetica" panose="020B0604020202020204" pitchFamily="34" charset="0"/>
                <a:cs typeface="Helvetica" panose="020B0604020202020204" pitchFamily="34" charset="0"/>
              </a:rPr>
              <a:t>The system triggers the following exceptions based on pre-defined business logic</a:t>
            </a:r>
            <a:endParaRPr lang="en-US" sz="1400" dirty="0">
              <a:solidFill>
                <a:srgbClr val="000000"/>
              </a:solidFill>
            </a:endParaRPr>
          </a:p>
          <a:p>
            <a:pPr marL="342900" indent="-342900" defTabSz="489826" fontAlgn="auto">
              <a:spcAft>
                <a:spcPts val="900"/>
              </a:spcAft>
              <a:defRPr/>
            </a:pPr>
            <a:r>
              <a:rPr lang="en-US" sz="1200" dirty="0">
                <a:solidFill>
                  <a:srgbClr val="000000"/>
                </a:solidFill>
              </a:rPr>
              <a:t>Forecast Expectation Alerts</a:t>
            </a:r>
          </a:p>
          <a:p>
            <a:pPr marL="607219" lvl="1" indent="-261938" defTabSz="489826" fontAlgn="auto">
              <a:spcAft>
                <a:spcPts val="900"/>
              </a:spcAft>
              <a:buClr>
                <a:srgbClr val="5085CC"/>
              </a:buClr>
              <a:defRPr/>
            </a:pPr>
            <a:r>
              <a:rPr lang="en-US" sz="1200" dirty="0">
                <a:solidFill>
                  <a:srgbClr val="000000"/>
                </a:solidFill>
              </a:rPr>
              <a:t>Forecast and Commit Mismatch Alert</a:t>
            </a:r>
          </a:p>
          <a:p>
            <a:pPr marL="607219" lvl="1" indent="-261938" defTabSz="489826" fontAlgn="auto">
              <a:spcAft>
                <a:spcPts val="900"/>
              </a:spcAft>
              <a:buClr>
                <a:srgbClr val="5085CC"/>
              </a:buClr>
              <a:defRPr/>
            </a:pPr>
            <a:r>
              <a:rPr lang="en-US" sz="1200" dirty="0">
                <a:solidFill>
                  <a:srgbClr val="000000"/>
                </a:solidFill>
              </a:rPr>
              <a:t>Cumulative Forecast and Commit Mismatch Alert</a:t>
            </a:r>
          </a:p>
          <a:p>
            <a:pPr marL="869156" lvl="2" indent="-261938" defTabSz="489826" fontAlgn="auto">
              <a:spcAft>
                <a:spcPts val="900"/>
              </a:spcAft>
              <a:defRPr/>
            </a:pPr>
            <a:r>
              <a:rPr lang="en-US" sz="900" dirty="0">
                <a:solidFill>
                  <a:srgbClr val="000000"/>
                </a:solidFill>
              </a:rPr>
              <a:t>Exception triggers when the commit data provided does not match </a:t>
            </a:r>
            <a:br>
              <a:rPr lang="en-US" sz="900" dirty="0">
                <a:solidFill>
                  <a:srgbClr val="000000"/>
                </a:solidFill>
              </a:rPr>
            </a:br>
            <a:r>
              <a:rPr lang="en-US" sz="900" dirty="0">
                <a:solidFill>
                  <a:srgbClr val="000000"/>
                </a:solidFill>
              </a:rPr>
              <a:t>the forecast data.</a:t>
            </a:r>
          </a:p>
          <a:p>
            <a:pPr marL="607219" lvl="1" indent="-261938" defTabSz="489826" fontAlgn="auto">
              <a:spcAft>
                <a:spcPts val="900"/>
              </a:spcAft>
              <a:buClr>
                <a:srgbClr val="5085CC"/>
              </a:buClr>
              <a:defRPr/>
            </a:pPr>
            <a:r>
              <a:rPr lang="en-US" sz="1200" dirty="0">
                <a:solidFill>
                  <a:srgbClr val="000000"/>
                </a:solidFill>
              </a:rPr>
              <a:t>Cum Forecast and Evaluated Commit Mismatch Exception</a:t>
            </a:r>
          </a:p>
          <a:p>
            <a:pPr marL="869156" lvl="2" indent="-261938" defTabSz="489826" fontAlgn="auto">
              <a:spcAft>
                <a:spcPts val="900"/>
              </a:spcAft>
              <a:defRPr/>
            </a:pPr>
            <a:r>
              <a:rPr lang="en-US" sz="900" dirty="0">
                <a:solidFill>
                  <a:srgbClr val="000000"/>
                </a:solidFill>
              </a:rPr>
              <a:t>Exception triggers when there is mismatch between forecast and evaluated commit.</a:t>
            </a:r>
          </a:p>
          <a:p>
            <a:pPr marL="869156" lvl="2" indent="-261938" defTabSz="489826" fontAlgn="auto">
              <a:spcAft>
                <a:spcPts val="900"/>
              </a:spcAft>
              <a:defRPr/>
            </a:pPr>
            <a:endParaRPr lang="en-US" sz="900" dirty="0">
              <a:solidFill>
                <a:srgbClr val="000000"/>
              </a:solidFill>
            </a:endParaRPr>
          </a:p>
          <a:p>
            <a:pPr marL="869156" lvl="2" indent="-261938" defTabSz="489826" fontAlgn="auto">
              <a:spcAft>
                <a:spcPts val="900"/>
              </a:spcAft>
              <a:defRPr/>
            </a:pPr>
            <a:endParaRPr lang="en-US" sz="900" dirty="0">
              <a:solidFill>
                <a:srgbClr val="000000"/>
              </a:solidFill>
            </a:endParaRPr>
          </a:p>
          <a:p>
            <a:pPr marL="607219" lvl="1" indent="-261938" defTabSz="489826" fontAlgn="auto">
              <a:spcAft>
                <a:spcPts val="900"/>
              </a:spcAft>
              <a:buClr>
                <a:srgbClr val="5085CC"/>
              </a:buClr>
              <a:defRPr/>
            </a:pPr>
            <a:r>
              <a:rPr lang="en-US" sz="1200" dirty="0">
                <a:solidFill>
                  <a:srgbClr val="000000"/>
                </a:solidFill>
              </a:rPr>
              <a:t>Missing Supplier Commit Response to Forecast Alert</a:t>
            </a:r>
          </a:p>
          <a:p>
            <a:pPr marL="869156" lvl="2" indent="-261938" defTabSz="489826" fontAlgn="auto">
              <a:spcAft>
                <a:spcPts val="900"/>
              </a:spcAft>
              <a:defRPr/>
            </a:pPr>
            <a:r>
              <a:rPr lang="en-US" sz="900" dirty="0">
                <a:solidFill>
                  <a:srgbClr val="000000"/>
                </a:solidFill>
              </a:rPr>
              <a:t>Exception triggers when the supplier is not providing a commit against the published forecast within 72 hours.</a:t>
            </a:r>
          </a:p>
          <a:p>
            <a:pPr marL="607219" lvl="1" indent="-261938" defTabSz="489826" fontAlgn="auto">
              <a:spcAft>
                <a:spcPts val="900"/>
              </a:spcAft>
              <a:buClr>
                <a:srgbClr val="5085CC"/>
              </a:buClr>
              <a:defRPr/>
            </a:pPr>
            <a:r>
              <a:rPr lang="en-US" sz="1200" dirty="0">
                <a:solidFill>
                  <a:srgbClr val="000000"/>
                </a:solidFill>
              </a:rPr>
              <a:t>New or Changed Forecast Alert</a:t>
            </a:r>
          </a:p>
          <a:p>
            <a:pPr marL="869156" lvl="2" indent="-261938" defTabSz="489826" fontAlgn="auto">
              <a:spcAft>
                <a:spcPts val="900"/>
              </a:spcAft>
              <a:defRPr/>
            </a:pPr>
            <a:r>
              <a:rPr lang="en-US" sz="900" dirty="0">
                <a:solidFill>
                  <a:srgbClr val="000000"/>
                </a:solidFill>
              </a:rPr>
              <a:t>Exception triggers when new or changed forecast data is uploaded into the system.</a:t>
            </a:r>
          </a:p>
          <a:p>
            <a:pPr marL="342900" indent="-342900" defTabSz="489826" fontAlgn="auto">
              <a:spcAft>
                <a:spcPts val="900"/>
              </a:spcAft>
              <a:defRPr/>
            </a:pPr>
            <a:r>
              <a:rPr lang="en-US" sz="1200" dirty="0">
                <a:solidFill>
                  <a:srgbClr val="000000"/>
                </a:solidFill>
              </a:rPr>
              <a:t>JCI buyers and suppliers are permitted to subscribe to these email alerts to be notified when these exceptions have been flagged</a:t>
            </a:r>
            <a:r>
              <a:rPr lang="en-US" sz="1400" dirty="0">
                <a:solidFill>
                  <a:srgbClr val="000000"/>
                </a:solidFill>
              </a:rPr>
              <a:t>.</a:t>
            </a:r>
          </a:p>
        </p:txBody>
      </p:sp>
      <p:pic>
        <p:nvPicPr>
          <p:cNvPr id="4" name="Picture 3"/>
          <p:cNvPicPr>
            <a:picLocks noChangeAspect="1"/>
          </p:cNvPicPr>
          <p:nvPr/>
        </p:nvPicPr>
        <p:blipFill>
          <a:blip r:embed="rId3"/>
          <a:stretch>
            <a:fillRect/>
          </a:stretch>
        </p:blipFill>
        <p:spPr>
          <a:xfrm>
            <a:off x="5578059" y="1926772"/>
            <a:ext cx="3097631" cy="2034637"/>
          </a:xfrm>
          <a:prstGeom prst="rect">
            <a:avLst/>
          </a:prstGeom>
        </p:spPr>
      </p:pic>
    </p:spTree>
    <p:extLst>
      <p:ext uri="{BB962C8B-B14F-4D97-AF65-F5344CB8AC3E}">
        <p14:creationId xmlns:p14="http://schemas.microsoft.com/office/powerpoint/2010/main" val="6967494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Collaborations</a:t>
            </a:r>
          </a:p>
        </p:txBody>
      </p:sp>
      <p:sp>
        <p:nvSpPr>
          <p:cNvPr id="3" name="Content Placeholder 2"/>
          <p:cNvSpPr txBox="1">
            <a:spLocks/>
          </p:cNvSpPr>
          <p:nvPr/>
        </p:nvSpPr>
        <p:spPr>
          <a:xfrm>
            <a:off x="468315" y="1705463"/>
            <a:ext cx="8207375" cy="2989002"/>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Collaboration (or </a:t>
            </a:r>
            <a:r>
              <a:rPr lang="en-US" sz="1800" dirty="0" err="1">
                <a:solidFill>
                  <a:srgbClr val="000000"/>
                </a:solidFill>
              </a:rPr>
              <a:t>collab</a:t>
            </a:r>
            <a:r>
              <a:rPr lang="en-US" sz="1800" dirty="0">
                <a:solidFill>
                  <a:srgbClr val="000000"/>
                </a:solidFill>
              </a:rPr>
              <a:t>) is the core building block of the system</a:t>
            </a:r>
          </a:p>
          <a:p>
            <a:pPr marL="342900" indent="-342900" defTabSz="489826" fontAlgn="auto">
              <a:spcAft>
                <a:spcPts val="900"/>
              </a:spcAft>
              <a:defRPr/>
            </a:pPr>
            <a:r>
              <a:rPr lang="en-US" sz="1800" dirty="0" err="1">
                <a:solidFill>
                  <a:srgbClr val="000000"/>
                </a:solidFill>
              </a:rPr>
              <a:t>Collabs</a:t>
            </a:r>
            <a:r>
              <a:rPr lang="en-US" sz="1800" dirty="0">
                <a:solidFill>
                  <a:srgbClr val="000000"/>
                </a:solidFill>
              </a:rPr>
              <a:t> have attributes that can be used for searching and data measures that extend collaboration</a:t>
            </a:r>
          </a:p>
          <a:p>
            <a:pPr marL="342900" indent="-342900" defTabSz="489826" fontAlgn="auto">
              <a:spcAft>
                <a:spcPts val="900"/>
              </a:spcAft>
              <a:defRPr/>
            </a:pPr>
            <a:r>
              <a:rPr lang="en-US" sz="1800" dirty="0">
                <a:solidFill>
                  <a:srgbClr val="000000"/>
                </a:solidFill>
              </a:rPr>
              <a:t>A </a:t>
            </a:r>
            <a:r>
              <a:rPr lang="en-US" sz="1800" dirty="0" err="1">
                <a:solidFill>
                  <a:srgbClr val="000000"/>
                </a:solidFill>
              </a:rPr>
              <a:t>collab</a:t>
            </a:r>
            <a:r>
              <a:rPr lang="en-US" sz="1800" dirty="0">
                <a:solidFill>
                  <a:srgbClr val="000000"/>
                </a:solidFill>
              </a:rPr>
              <a:t> is the combination of four master data elements:</a:t>
            </a:r>
          </a:p>
          <a:p>
            <a:pPr marL="607219" lvl="1" indent="-261938" defTabSz="489826" fontAlgn="auto">
              <a:spcAft>
                <a:spcPts val="900"/>
              </a:spcAft>
              <a:buClr>
                <a:srgbClr val="5085CC"/>
              </a:buClr>
              <a:defRPr/>
            </a:pPr>
            <a:r>
              <a:rPr lang="en-US" sz="1350" dirty="0">
                <a:solidFill>
                  <a:srgbClr val="000000"/>
                </a:solidFill>
              </a:rPr>
              <a:t>Customer</a:t>
            </a:r>
          </a:p>
          <a:p>
            <a:pPr marL="607219" lvl="1" indent="-261938" defTabSz="489826" fontAlgn="auto">
              <a:spcAft>
                <a:spcPts val="900"/>
              </a:spcAft>
              <a:buClr>
                <a:srgbClr val="5085CC"/>
              </a:buClr>
              <a:defRPr/>
            </a:pPr>
            <a:r>
              <a:rPr lang="en-US" sz="1350" dirty="0">
                <a:solidFill>
                  <a:srgbClr val="000000"/>
                </a:solidFill>
              </a:rPr>
              <a:t>Customer Site</a:t>
            </a:r>
          </a:p>
          <a:p>
            <a:pPr marL="607219" lvl="1" indent="-261938" defTabSz="489826" fontAlgn="auto">
              <a:spcAft>
                <a:spcPts val="900"/>
              </a:spcAft>
              <a:buClr>
                <a:srgbClr val="5085CC"/>
              </a:buClr>
              <a:defRPr/>
            </a:pPr>
            <a:r>
              <a:rPr lang="en-US" sz="1350" dirty="0">
                <a:solidFill>
                  <a:srgbClr val="000000"/>
                </a:solidFill>
              </a:rPr>
              <a:t>Item</a:t>
            </a:r>
          </a:p>
          <a:p>
            <a:pPr marL="607219" lvl="1" indent="-261938" defTabSz="489826" fontAlgn="auto">
              <a:spcAft>
                <a:spcPts val="900"/>
              </a:spcAft>
              <a:buClr>
                <a:srgbClr val="5085CC"/>
              </a:buClr>
              <a:defRPr/>
            </a:pPr>
            <a:r>
              <a:rPr lang="en-US" sz="1350" dirty="0">
                <a:solidFill>
                  <a:srgbClr val="000000"/>
                </a:solidFill>
              </a:rPr>
              <a:t>Supplier</a:t>
            </a:r>
          </a:p>
          <a:p>
            <a:pPr marL="342900" indent="-342900" defTabSz="489826" fontAlgn="auto">
              <a:spcAft>
                <a:spcPts val="900"/>
              </a:spcAft>
              <a:defRPr/>
            </a:pPr>
            <a:endParaRPr lang="en-US" sz="1800" dirty="0">
              <a:solidFill>
                <a:srgbClr val="000000"/>
              </a:solidFill>
            </a:endParaRPr>
          </a:p>
        </p:txBody>
      </p:sp>
      <p:pic>
        <p:nvPicPr>
          <p:cNvPr id="4" name="Picture 3"/>
          <p:cNvPicPr>
            <a:picLocks noChangeAspect="1"/>
          </p:cNvPicPr>
          <p:nvPr/>
        </p:nvPicPr>
        <p:blipFill>
          <a:blip r:embed="rId3"/>
          <a:stretch>
            <a:fillRect/>
          </a:stretch>
        </p:blipFill>
        <p:spPr>
          <a:xfrm>
            <a:off x="2824843" y="3543301"/>
            <a:ext cx="5761982" cy="1104854"/>
          </a:xfrm>
          <a:prstGeom prst="rect">
            <a:avLst/>
          </a:prstGeom>
        </p:spPr>
      </p:pic>
      <p:pic>
        <p:nvPicPr>
          <p:cNvPr id="5" name="Picture 4"/>
          <p:cNvPicPr>
            <a:picLocks noChangeAspect="1"/>
          </p:cNvPicPr>
          <p:nvPr/>
        </p:nvPicPr>
        <p:blipFill>
          <a:blip r:embed="rId4"/>
          <a:stretch>
            <a:fillRect/>
          </a:stretch>
        </p:blipFill>
        <p:spPr>
          <a:xfrm>
            <a:off x="456916" y="4806873"/>
            <a:ext cx="4288908" cy="438950"/>
          </a:xfrm>
          <a:prstGeom prst="rect">
            <a:avLst/>
          </a:prstGeom>
        </p:spPr>
      </p:pic>
    </p:spTree>
    <p:extLst>
      <p:ext uri="{BB962C8B-B14F-4D97-AF65-F5344CB8AC3E}">
        <p14:creationId xmlns:p14="http://schemas.microsoft.com/office/powerpoint/2010/main" val="24568866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Collaborations</a:t>
            </a:r>
          </a:p>
        </p:txBody>
      </p:sp>
      <p:sp>
        <p:nvSpPr>
          <p:cNvPr id="3" name="Content Placeholder 2"/>
          <p:cNvSpPr txBox="1">
            <a:spLocks/>
          </p:cNvSpPr>
          <p:nvPr/>
        </p:nvSpPr>
        <p:spPr>
          <a:xfrm>
            <a:off x="468315" y="1687429"/>
            <a:ext cx="8207375" cy="354487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2100">
                <a:solidFill>
                  <a:srgbClr val="000000"/>
                </a:solidFill>
              </a:rPr>
              <a:t>Example:  ABC Co. – Plant 1 – Glass Part 123 – XYZ Supply Co. </a:t>
            </a:r>
          </a:p>
          <a:p>
            <a:pPr marL="607219" lvl="1" indent="-261938" defTabSz="489826" fontAlgn="auto">
              <a:spcAft>
                <a:spcPts val="900"/>
              </a:spcAft>
              <a:buClr>
                <a:srgbClr val="5085CC"/>
              </a:buClr>
              <a:defRPr/>
            </a:pPr>
            <a:r>
              <a:rPr lang="en-US" sz="1500" b="1">
                <a:solidFill>
                  <a:srgbClr val="000000"/>
                </a:solidFill>
              </a:rPr>
              <a:t>Customer: </a:t>
            </a:r>
            <a:r>
              <a:rPr lang="en-US" sz="1500">
                <a:solidFill>
                  <a:srgbClr val="000000"/>
                </a:solidFill>
              </a:rPr>
              <a:t>Customer, for example, JCI-BE</a:t>
            </a:r>
          </a:p>
          <a:p>
            <a:pPr marL="607219" lvl="1" indent="-261938" defTabSz="489826" fontAlgn="auto">
              <a:spcAft>
                <a:spcPts val="900"/>
              </a:spcAft>
              <a:buClr>
                <a:srgbClr val="5085CC"/>
              </a:buClr>
              <a:defRPr/>
            </a:pPr>
            <a:r>
              <a:rPr lang="en-US" sz="1500" b="1">
                <a:solidFill>
                  <a:srgbClr val="000000"/>
                </a:solidFill>
              </a:rPr>
              <a:t>Customer Site: </a:t>
            </a:r>
            <a:r>
              <a:rPr lang="en-US" sz="1500">
                <a:solidFill>
                  <a:srgbClr val="000000"/>
                </a:solidFill>
              </a:rPr>
              <a:t>Consumption Location or Distribution Center, Ship to Plant Code</a:t>
            </a:r>
          </a:p>
          <a:p>
            <a:pPr marL="607219" lvl="1" indent="-261938" defTabSz="489826" fontAlgn="auto">
              <a:spcAft>
                <a:spcPts val="900"/>
              </a:spcAft>
              <a:buClr>
                <a:srgbClr val="5085CC"/>
              </a:buClr>
              <a:defRPr/>
            </a:pPr>
            <a:r>
              <a:rPr lang="en-US" sz="1500" b="1">
                <a:solidFill>
                  <a:srgbClr val="000000"/>
                </a:solidFill>
              </a:rPr>
              <a:t>Item: </a:t>
            </a:r>
            <a:r>
              <a:rPr lang="en-US" sz="1500">
                <a:solidFill>
                  <a:srgbClr val="000000"/>
                </a:solidFill>
              </a:rPr>
              <a:t>The item for which the sales forecast is published, for example, Glass Part 123 </a:t>
            </a:r>
          </a:p>
          <a:p>
            <a:pPr marL="607219" lvl="1" indent="-261938" defTabSz="489826" fontAlgn="auto">
              <a:spcAft>
                <a:spcPts val="900"/>
              </a:spcAft>
              <a:buClr>
                <a:srgbClr val="5085CC"/>
              </a:buClr>
              <a:defRPr/>
            </a:pPr>
            <a:r>
              <a:rPr lang="en-US" sz="1500" b="1">
                <a:solidFill>
                  <a:srgbClr val="000000"/>
                </a:solidFill>
              </a:rPr>
              <a:t>Supplier: </a:t>
            </a:r>
            <a:r>
              <a:rPr lang="en-US" sz="1500">
                <a:solidFill>
                  <a:srgbClr val="000000"/>
                </a:solidFill>
              </a:rPr>
              <a:t>Vendor with whom the customer is collaborating, for example, XYZ Supply Co. </a:t>
            </a:r>
          </a:p>
          <a:p>
            <a:pPr marL="342900" indent="-342900" defTabSz="489826" fontAlgn="auto">
              <a:spcAft>
                <a:spcPts val="900"/>
              </a:spcAft>
              <a:defRPr/>
            </a:pPr>
            <a:endParaRPr lang="en-US" sz="2100" dirty="0">
              <a:solidFill>
                <a:srgbClr val="000000"/>
              </a:solidFill>
            </a:endParaRPr>
          </a:p>
        </p:txBody>
      </p:sp>
      <p:pic>
        <p:nvPicPr>
          <p:cNvPr id="4" name="Picture 3"/>
          <p:cNvPicPr>
            <a:picLocks noChangeAspect="1"/>
          </p:cNvPicPr>
          <p:nvPr/>
        </p:nvPicPr>
        <p:blipFill>
          <a:blip r:embed="rId3"/>
          <a:stretch>
            <a:fillRect/>
          </a:stretch>
        </p:blipFill>
        <p:spPr>
          <a:xfrm>
            <a:off x="468314" y="5061048"/>
            <a:ext cx="7877676" cy="342508"/>
          </a:xfrm>
          <a:prstGeom prst="rect">
            <a:avLst/>
          </a:prstGeom>
        </p:spPr>
      </p:pic>
    </p:spTree>
    <p:extLst>
      <p:ext uri="{BB962C8B-B14F-4D97-AF65-F5344CB8AC3E}">
        <p14:creationId xmlns:p14="http://schemas.microsoft.com/office/powerpoint/2010/main" val="186798207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Collaborative Supply Planning</a:t>
            </a:r>
            <a:br>
              <a:rPr lang="en-US" dirty="0"/>
            </a:br>
            <a:r>
              <a:rPr lang="en-US" dirty="0"/>
              <a:t>Locating Items</a:t>
            </a:r>
          </a:p>
        </p:txBody>
      </p:sp>
      <p:sp>
        <p:nvSpPr>
          <p:cNvPr id="3" name="Content Placeholder 2">
            <a:extLst>
              <a:ext uri="{FF2B5EF4-FFF2-40B4-BE49-F238E27FC236}">
                <a16:creationId xmlns:a16="http://schemas.microsoft.com/office/drawing/2014/main" xmlns="" id="{62DD2950-9E9D-44C0-9988-37FEBAE03620}"/>
              </a:ext>
            </a:extLst>
          </p:cNvPr>
          <p:cNvSpPr txBox="1">
            <a:spLocks/>
          </p:cNvSpPr>
          <p:nvPr/>
        </p:nvSpPr>
        <p:spPr>
          <a:xfrm>
            <a:off x="468313" y="1104828"/>
            <a:ext cx="8207375" cy="1786689"/>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altLang="ja-JP" sz="1800" dirty="0">
                <a:solidFill>
                  <a:srgbClr val="000000"/>
                </a:solidFill>
              </a:rPr>
              <a:t>Search</a:t>
            </a:r>
          </a:p>
          <a:p>
            <a:pPr marL="607219" lvl="1" indent="-261938" defTabSz="489826" fontAlgn="auto">
              <a:spcAft>
                <a:spcPts val="900"/>
              </a:spcAft>
              <a:buClr>
                <a:srgbClr val="5085CC"/>
              </a:buClr>
              <a:defRPr/>
            </a:pPr>
            <a:r>
              <a:rPr lang="en-US" altLang="ja-JP" sz="1350" dirty="0">
                <a:solidFill>
                  <a:srgbClr val="000000"/>
                </a:solidFill>
              </a:rPr>
              <a:t>Best used when you know something particular about the item, such as number, name or description, that can be typed into the search fields.</a:t>
            </a:r>
          </a:p>
          <a:p>
            <a:pPr marL="869156" lvl="2" indent="-261938" defTabSz="489826" fontAlgn="auto">
              <a:spcAft>
                <a:spcPts val="900"/>
              </a:spcAft>
              <a:defRPr/>
            </a:pPr>
            <a:r>
              <a:rPr lang="en-US" altLang="ja-JP" sz="1200" dirty="0">
                <a:solidFill>
                  <a:srgbClr val="000000"/>
                </a:solidFill>
              </a:rPr>
              <a:t>Fields are case-sensitive except in auto-</a:t>
            </a:r>
            <a:br>
              <a:rPr lang="en-US" altLang="ja-JP" sz="1200" dirty="0">
                <a:solidFill>
                  <a:srgbClr val="000000"/>
                </a:solidFill>
              </a:rPr>
            </a:br>
            <a:r>
              <a:rPr lang="en-US" altLang="ja-JP" sz="1200" dirty="0">
                <a:solidFill>
                  <a:srgbClr val="000000"/>
                </a:solidFill>
              </a:rPr>
              <a:t>complete fields.</a:t>
            </a:r>
          </a:p>
        </p:txBody>
      </p:sp>
      <p:pic>
        <p:nvPicPr>
          <p:cNvPr id="4" name="Picture 3"/>
          <p:cNvPicPr>
            <a:picLocks noChangeAspect="1"/>
          </p:cNvPicPr>
          <p:nvPr/>
        </p:nvPicPr>
        <p:blipFill>
          <a:blip r:embed="rId3"/>
          <a:stretch>
            <a:fillRect/>
          </a:stretch>
        </p:blipFill>
        <p:spPr>
          <a:xfrm>
            <a:off x="589444" y="2958216"/>
            <a:ext cx="4184084" cy="2430708"/>
          </a:xfrm>
          <a:prstGeom prst="rect">
            <a:avLst/>
          </a:prstGeom>
        </p:spPr>
      </p:pic>
      <p:pic>
        <p:nvPicPr>
          <p:cNvPr id="5" name="Picture 4"/>
          <p:cNvPicPr>
            <a:picLocks noChangeAspect="1"/>
          </p:cNvPicPr>
          <p:nvPr/>
        </p:nvPicPr>
        <p:blipFill>
          <a:blip r:embed="rId4"/>
          <a:stretch>
            <a:fillRect/>
          </a:stretch>
        </p:blipFill>
        <p:spPr>
          <a:xfrm>
            <a:off x="5116429" y="2270188"/>
            <a:ext cx="3559261" cy="2990621"/>
          </a:xfrm>
          <a:prstGeom prst="rect">
            <a:avLst/>
          </a:prstGeom>
        </p:spPr>
      </p:pic>
    </p:spTree>
    <p:extLst>
      <p:ext uri="{BB962C8B-B14F-4D97-AF65-F5344CB8AC3E}">
        <p14:creationId xmlns:p14="http://schemas.microsoft.com/office/powerpoint/2010/main" val="25743998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Forecast</a:t>
            </a:r>
          </a:p>
        </p:txBody>
      </p:sp>
      <p:sp>
        <p:nvSpPr>
          <p:cNvPr id="3" name="Content Placeholder 4"/>
          <p:cNvSpPr txBox="1">
            <a:spLocks/>
          </p:cNvSpPr>
          <p:nvPr/>
        </p:nvSpPr>
        <p:spPr>
          <a:xfrm>
            <a:off x="465580" y="1194735"/>
            <a:ext cx="8207375" cy="3520591"/>
          </a:xfrm>
          <a:prstGeom prst="rect">
            <a:avLst/>
          </a:prstGeom>
        </p:spPr>
        <p:txBody>
          <a:bodyPr lIns="0" tIns="0" rIns="0" bIns="0">
            <a:normAutofit fontScale="70000" lnSpcReduction="20000"/>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a:defRPr/>
            </a:pPr>
            <a:r>
              <a:rPr lang="en-US" sz="2250" dirty="0">
                <a:solidFill>
                  <a:srgbClr val="000000"/>
                </a:solidFill>
              </a:rPr>
              <a:t>In the menu, click </a:t>
            </a:r>
            <a:r>
              <a:rPr lang="en-US" sz="2250" b="1" dirty="0">
                <a:solidFill>
                  <a:srgbClr val="000000"/>
                </a:solidFill>
              </a:rPr>
              <a:t>Collaborative Supply Planning</a:t>
            </a:r>
            <a:r>
              <a:rPr lang="en-US" sz="2250" dirty="0">
                <a:solidFill>
                  <a:srgbClr val="000000"/>
                </a:solidFill>
              </a:rPr>
              <a:t>, and then click </a:t>
            </a:r>
            <a:r>
              <a:rPr lang="en-US" sz="2250" b="1" dirty="0">
                <a:solidFill>
                  <a:srgbClr val="000000"/>
                </a:solidFill>
              </a:rPr>
              <a:t>Search Forecast</a:t>
            </a:r>
            <a:r>
              <a:rPr lang="en-US" sz="2250" dirty="0">
                <a:solidFill>
                  <a:srgbClr val="000000"/>
                </a:solidFill>
              </a:rPr>
              <a:t>.</a:t>
            </a:r>
          </a:p>
          <a:p>
            <a:pPr marL="385763" indent="-385763" defTabSz="489826" fontAlgn="auto">
              <a:spcAft>
                <a:spcPts val="900"/>
              </a:spcAft>
              <a:buFont typeface="+mj-lt"/>
              <a:buAutoNum type="arabicPeriod"/>
              <a:defRPr/>
            </a:pPr>
            <a:r>
              <a:rPr lang="en-US" sz="2250" dirty="0">
                <a:solidFill>
                  <a:srgbClr val="000000"/>
                </a:solidFill>
              </a:rPr>
              <a:t>Enter your search criteria, and </a:t>
            </a:r>
            <a:br>
              <a:rPr lang="en-US" sz="2250" dirty="0">
                <a:solidFill>
                  <a:srgbClr val="000000"/>
                </a:solidFill>
              </a:rPr>
            </a:br>
            <a:r>
              <a:rPr lang="en-US" sz="2250" dirty="0">
                <a:solidFill>
                  <a:srgbClr val="000000"/>
                </a:solidFill>
              </a:rPr>
              <a:t>click </a:t>
            </a:r>
            <a:r>
              <a:rPr lang="en-US" sz="2250" b="1" dirty="0">
                <a:solidFill>
                  <a:srgbClr val="000000"/>
                </a:solidFill>
              </a:rPr>
              <a:t>Search</a:t>
            </a:r>
            <a:r>
              <a:rPr lang="en-US" sz="2250" dirty="0">
                <a:solidFill>
                  <a:srgbClr val="000000"/>
                </a:solidFill>
              </a:rPr>
              <a:t>.</a:t>
            </a:r>
          </a:p>
          <a:p>
            <a:pPr marL="607219" lvl="1" indent="-261938" defTabSz="489826" fontAlgn="auto">
              <a:spcAft>
                <a:spcPts val="900"/>
              </a:spcAft>
              <a:buClr>
                <a:srgbClr val="5085CC"/>
              </a:buClr>
              <a:defRPr/>
            </a:pPr>
            <a:r>
              <a:rPr lang="en-US" sz="1800" dirty="0">
                <a:solidFill>
                  <a:srgbClr val="000000"/>
                </a:solidFill>
              </a:rPr>
              <a:t>Planning Bucket Type is a mandatory </a:t>
            </a:r>
            <a:br>
              <a:rPr lang="en-US" sz="1800" dirty="0">
                <a:solidFill>
                  <a:srgbClr val="000000"/>
                </a:solidFill>
              </a:rPr>
            </a:br>
            <a:r>
              <a:rPr lang="en-US" sz="1800" dirty="0">
                <a:solidFill>
                  <a:srgbClr val="000000"/>
                </a:solidFill>
              </a:rPr>
              <a:t>search field </a:t>
            </a:r>
          </a:p>
          <a:p>
            <a:pPr marL="869156" lvl="2" indent="-261938" defTabSz="489826" fontAlgn="auto">
              <a:spcAft>
                <a:spcPts val="900"/>
              </a:spcAft>
              <a:defRPr/>
            </a:pPr>
            <a:r>
              <a:rPr lang="en-US" sz="1500" dirty="0">
                <a:solidFill>
                  <a:srgbClr val="000000"/>
                </a:solidFill>
              </a:rPr>
              <a:t>Drop-down field options</a:t>
            </a:r>
          </a:p>
          <a:p>
            <a:pPr marL="1083469" lvl="3" indent="-214313" defTabSz="489826" fontAlgn="auto">
              <a:spcAft>
                <a:spcPts val="900"/>
              </a:spcAft>
              <a:defRPr/>
            </a:pPr>
            <a:r>
              <a:rPr lang="en-US" sz="1350" dirty="0">
                <a:solidFill>
                  <a:srgbClr val="000000"/>
                </a:solidFill>
              </a:rPr>
              <a:t>All = All (Must also choose M, Q, or W)</a:t>
            </a:r>
          </a:p>
          <a:p>
            <a:pPr marL="1083469" lvl="3" indent="-214313" defTabSz="489826" fontAlgn="auto">
              <a:spcAft>
                <a:spcPts val="900"/>
              </a:spcAft>
              <a:defRPr/>
            </a:pPr>
            <a:r>
              <a:rPr lang="en-US" sz="1350" dirty="0">
                <a:solidFill>
                  <a:srgbClr val="000000"/>
                </a:solidFill>
              </a:rPr>
              <a:t>M = Monthly</a:t>
            </a:r>
          </a:p>
          <a:p>
            <a:pPr marL="1083469" lvl="3" indent="-214313" defTabSz="489826" fontAlgn="auto">
              <a:spcAft>
                <a:spcPts val="900"/>
              </a:spcAft>
              <a:defRPr/>
            </a:pPr>
            <a:r>
              <a:rPr lang="en-US" sz="1350" dirty="0">
                <a:solidFill>
                  <a:srgbClr val="000000"/>
                </a:solidFill>
              </a:rPr>
              <a:t>Q = Quarterly</a:t>
            </a:r>
          </a:p>
          <a:p>
            <a:pPr marL="1083469" lvl="3" indent="-214313" defTabSz="489826" fontAlgn="auto">
              <a:spcAft>
                <a:spcPts val="900"/>
              </a:spcAft>
              <a:defRPr/>
            </a:pPr>
            <a:r>
              <a:rPr lang="en-US" sz="1350" dirty="0">
                <a:solidFill>
                  <a:srgbClr val="000000"/>
                </a:solidFill>
              </a:rPr>
              <a:t>W = Weekly</a:t>
            </a:r>
          </a:p>
          <a:p>
            <a:pPr marL="869156" lvl="3" indent="0" defTabSz="489826" fontAlgn="auto">
              <a:spcAft>
                <a:spcPts val="900"/>
              </a:spcAft>
              <a:buNone/>
              <a:defRPr/>
            </a:pPr>
            <a:r>
              <a:rPr lang="en-US" sz="1350" dirty="0">
                <a:solidFill>
                  <a:srgbClr val="FF0000"/>
                </a:solidFill>
              </a:rPr>
              <a:t>***** The data that was loaded into E2Open was configured at Monthly </a:t>
            </a:r>
          </a:p>
          <a:p>
            <a:pPr marL="869156" lvl="3" indent="0" defTabSz="489826" fontAlgn="auto">
              <a:spcAft>
                <a:spcPts val="900"/>
              </a:spcAft>
              <a:buNone/>
              <a:defRPr/>
            </a:pPr>
            <a:r>
              <a:rPr lang="en-US" sz="1350" dirty="0">
                <a:solidFill>
                  <a:srgbClr val="FF0000"/>
                </a:solidFill>
              </a:rPr>
              <a:t>Bucket so if you select the other buckets you will see in Monthly****</a:t>
            </a:r>
          </a:p>
          <a:p>
            <a:pPr marL="869156" lvl="2" indent="-261938" defTabSz="489826" fontAlgn="auto">
              <a:spcAft>
                <a:spcPts val="900"/>
              </a:spcAft>
              <a:defRPr/>
            </a:pPr>
            <a:r>
              <a:rPr lang="en-US" sz="1500" dirty="0">
                <a:solidFill>
                  <a:srgbClr val="000000"/>
                </a:solidFill>
              </a:rPr>
              <a:t>The selection of Planning Bucket Type determines </a:t>
            </a:r>
            <a:br>
              <a:rPr lang="en-US" sz="1500" dirty="0">
                <a:solidFill>
                  <a:srgbClr val="000000"/>
                </a:solidFill>
              </a:rPr>
            </a:br>
            <a:r>
              <a:rPr lang="en-US" sz="1500" dirty="0">
                <a:solidFill>
                  <a:srgbClr val="000000"/>
                </a:solidFill>
              </a:rPr>
              <a:t>your search results displayed in the system. </a:t>
            </a:r>
          </a:p>
          <a:p>
            <a:pPr marL="1083469" lvl="3" indent="-214313" defTabSz="489826" fontAlgn="auto">
              <a:spcAft>
                <a:spcPts val="900"/>
              </a:spcAft>
              <a:defRPr/>
            </a:pPr>
            <a:r>
              <a:rPr lang="en-US" sz="1350" dirty="0">
                <a:solidFill>
                  <a:srgbClr val="000000"/>
                </a:solidFill>
              </a:rPr>
              <a:t>For example, selection of planning type “M” will call out </a:t>
            </a:r>
            <a:br>
              <a:rPr lang="en-US" sz="1350" dirty="0">
                <a:solidFill>
                  <a:srgbClr val="000000"/>
                </a:solidFill>
              </a:rPr>
            </a:br>
            <a:r>
              <a:rPr lang="en-US" sz="1350" dirty="0">
                <a:solidFill>
                  <a:srgbClr val="000000"/>
                </a:solidFill>
              </a:rPr>
              <a:t>all items categorized under Monthly cycle</a:t>
            </a:r>
          </a:p>
        </p:txBody>
      </p:sp>
      <p:pic>
        <p:nvPicPr>
          <p:cNvPr id="5" name="Picture 4"/>
          <p:cNvPicPr>
            <a:picLocks noChangeAspect="1"/>
          </p:cNvPicPr>
          <p:nvPr/>
        </p:nvPicPr>
        <p:blipFill>
          <a:blip r:embed="rId3"/>
          <a:stretch>
            <a:fillRect/>
          </a:stretch>
        </p:blipFill>
        <p:spPr>
          <a:xfrm>
            <a:off x="4999630" y="2174709"/>
            <a:ext cx="3673325" cy="2748166"/>
          </a:xfrm>
          <a:prstGeom prst="rect">
            <a:avLst/>
          </a:prstGeom>
        </p:spPr>
      </p:pic>
    </p:spTree>
    <p:extLst>
      <p:ext uri="{BB962C8B-B14F-4D97-AF65-F5344CB8AC3E}">
        <p14:creationId xmlns:p14="http://schemas.microsoft.com/office/powerpoint/2010/main" val="122339540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Collaboration View</a:t>
            </a:r>
          </a:p>
        </p:txBody>
      </p:sp>
      <p:sp>
        <p:nvSpPr>
          <p:cNvPr id="4" name="Content Placeholder 4"/>
          <p:cNvSpPr txBox="1">
            <a:spLocks/>
          </p:cNvSpPr>
          <p:nvPr/>
        </p:nvSpPr>
        <p:spPr>
          <a:xfrm>
            <a:off x="468314" y="1183907"/>
            <a:ext cx="8207375" cy="307721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startAt="3"/>
              <a:defRPr/>
            </a:pPr>
            <a:r>
              <a:rPr lang="en-US" sz="1800" dirty="0">
                <a:solidFill>
                  <a:srgbClr val="000000"/>
                </a:solidFill>
              </a:rPr>
              <a:t>Select the checkbox to select an item.</a:t>
            </a:r>
          </a:p>
          <a:p>
            <a:pPr marL="385763" indent="-385763" defTabSz="489826" fontAlgn="auto">
              <a:spcAft>
                <a:spcPts val="900"/>
              </a:spcAft>
              <a:buFont typeface="+mj-lt"/>
              <a:buAutoNum type="arabicPeriod" startAt="3"/>
              <a:defRPr/>
            </a:pPr>
            <a:r>
              <a:rPr lang="en-US" sz="1800" dirty="0">
                <a:solidFill>
                  <a:srgbClr val="000000"/>
                </a:solidFill>
              </a:rPr>
              <a:t>Click </a:t>
            </a:r>
            <a:r>
              <a:rPr lang="en-US" sz="1800" b="1" dirty="0">
                <a:solidFill>
                  <a:srgbClr val="000000"/>
                </a:solidFill>
              </a:rPr>
              <a:t>View</a:t>
            </a:r>
            <a:r>
              <a:rPr lang="en-US" sz="1800" dirty="0">
                <a:solidFill>
                  <a:srgbClr val="000000"/>
                </a:solidFill>
              </a:rPr>
              <a:t> and then click </a:t>
            </a:r>
            <a:r>
              <a:rPr lang="en-US" sz="1800" b="1" dirty="0">
                <a:solidFill>
                  <a:srgbClr val="000000"/>
                </a:solidFill>
              </a:rPr>
              <a:t>Multi-Collab View</a:t>
            </a:r>
            <a:endParaRPr lang="en-US" sz="1800" dirty="0">
              <a:solidFill>
                <a:srgbClr val="000000"/>
              </a:solidFill>
            </a:endParaRPr>
          </a:p>
          <a:p>
            <a:pPr marL="607219" lvl="1" indent="-261938" defTabSz="489826" fontAlgn="auto">
              <a:spcAft>
                <a:spcPts val="900"/>
              </a:spcAft>
              <a:buClr>
                <a:srgbClr val="5085CC"/>
              </a:buClr>
              <a:defRPr/>
            </a:pPr>
            <a:r>
              <a:rPr lang="en-US" sz="1350" dirty="0">
                <a:solidFill>
                  <a:srgbClr val="000000"/>
                </a:solidFill>
              </a:rPr>
              <a:t>Note that the columns to the right of Customer Site, (Forecast, Commit, etc.), will display totals starting from today for the default current time bucket on the MCV detail page.</a:t>
            </a:r>
          </a:p>
          <a:p>
            <a:pPr marL="869156" lvl="2" indent="-261938" defTabSz="489826" fontAlgn="auto">
              <a:spcAft>
                <a:spcPts val="900"/>
              </a:spcAft>
              <a:defRPr/>
            </a:pPr>
            <a:r>
              <a:rPr lang="en-US" sz="1200" dirty="0">
                <a:solidFill>
                  <a:srgbClr val="000000"/>
                </a:solidFill>
              </a:rPr>
              <a:t>Multiple suppliers can be selected while searching for a specific part and multiple parts can be selected while searching for a supplier.</a:t>
            </a:r>
          </a:p>
          <a:p>
            <a:pPr marL="342900" indent="-342900" defTabSz="489826" fontAlgn="auto">
              <a:spcAft>
                <a:spcPts val="900"/>
              </a:spcAft>
              <a:defRPr/>
            </a:pPr>
            <a:endParaRPr lang="en-US" sz="1800" dirty="0">
              <a:solidFill>
                <a:srgbClr val="000000"/>
              </a:solidFill>
            </a:endParaRPr>
          </a:p>
        </p:txBody>
      </p:sp>
      <p:pic>
        <p:nvPicPr>
          <p:cNvPr id="5" name="Picture 4"/>
          <p:cNvPicPr>
            <a:picLocks noChangeAspect="1"/>
          </p:cNvPicPr>
          <p:nvPr/>
        </p:nvPicPr>
        <p:blipFill>
          <a:blip r:embed="rId3"/>
          <a:stretch>
            <a:fillRect/>
          </a:stretch>
        </p:blipFill>
        <p:spPr>
          <a:xfrm>
            <a:off x="1348705" y="3167070"/>
            <a:ext cx="6446592" cy="2593763"/>
          </a:xfrm>
          <a:prstGeom prst="rect">
            <a:avLst/>
          </a:prstGeom>
        </p:spPr>
      </p:pic>
    </p:spTree>
    <p:extLst>
      <p:ext uri="{BB962C8B-B14F-4D97-AF65-F5344CB8AC3E}">
        <p14:creationId xmlns:p14="http://schemas.microsoft.com/office/powerpoint/2010/main" val="822446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Multi-Collab Pages</a:t>
            </a:r>
          </a:p>
        </p:txBody>
      </p:sp>
      <p:grpSp>
        <p:nvGrpSpPr>
          <p:cNvPr id="3" name="Group 2"/>
          <p:cNvGrpSpPr/>
          <p:nvPr/>
        </p:nvGrpSpPr>
        <p:grpSpPr>
          <a:xfrm>
            <a:off x="3906479" y="3247670"/>
            <a:ext cx="4677770" cy="2864195"/>
            <a:chOff x="4196809" y="1953958"/>
            <a:chExt cx="4677770" cy="2864195"/>
          </a:xfrm>
        </p:grpSpPr>
        <p:pic>
          <p:nvPicPr>
            <p:cNvPr id="5" name="Picture 4"/>
            <p:cNvPicPr>
              <a:picLocks noChangeAspect="1"/>
            </p:cNvPicPr>
            <p:nvPr/>
          </p:nvPicPr>
          <p:blipFill rotWithShape="1">
            <a:blip r:embed="rId3"/>
            <a:srcRect l="511" t="21869" r="44782" b="31726"/>
            <a:stretch/>
          </p:blipFill>
          <p:spPr>
            <a:xfrm>
              <a:off x="4196809" y="1953958"/>
              <a:ext cx="4677770" cy="2864195"/>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4"/>
            <p:cNvSpPr/>
            <p:nvPr/>
          </p:nvSpPr>
          <p:spPr>
            <a:xfrm>
              <a:off x="4196809" y="2199891"/>
              <a:ext cx="3225889" cy="1467463"/>
            </a:xfrm>
            <a:prstGeom prst="roundRect">
              <a:avLst/>
            </a:prstGeom>
            <a:noFill/>
            <a:ln w="1905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7" name="Content Placeholder 2"/>
          <p:cNvSpPr txBox="1">
            <a:spLocks/>
          </p:cNvSpPr>
          <p:nvPr/>
        </p:nvSpPr>
        <p:spPr>
          <a:xfrm>
            <a:off x="365444" y="1075914"/>
            <a:ext cx="3440745" cy="5439186"/>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Click the page that you want to view. </a:t>
            </a:r>
          </a:p>
          <a:p>
            <a:pPr marL="607219" lvl="1" indent="-261938" defTabSz="489826" fontAlgn="auto">
              <a:spcAft>
                <a:spcPts val="900"/>
              </a:spcAft>
              <a:buClr>
                <a:srgbClr val="5085CC"/>
              </a:buClr>
              <a:defRPr/>
            </a:pPr>
            <a:r>
              <a:rPr lang="en-US" sz="1400" dirty="0">
                <a:solidFill>
                  <a:srgbClr val="000000"/>
                </a:solidFill>
              </a:rPr>
              <a:t>The page appears.</a:t>
            </a:r>
          </a:p>
          <a:p>
            <a:pPr marL="342900" indent="-342900" defTabSz="489826" fontAlgn="auto">
              <a:spcAft>
                <a:spcPts val="900"/>
              </a:spcAft>
              <a:defRPr/>
            </a:pPr>
            <a:r>
              <a:rPr lang="en-US" sz="1800" dirty="0">
                <a:solidFill>
                  <a:srgbClr val="000000"/>
                </a:solidFill>
              </a:rPr>
              <a:t>There are four Multi-Collab pages </a:t>
            </a:r>
            <a:br>
              <a:rPr lang="en-US" sz="1800" dirty="0">
                <a:solidFill>
                  <a:srgbClr val="000000"/>
                </a:solidFill>
              </a:rPr>
            </a:br>
            <a:r>
              <a:rPr lang="en-US" sz="1800" dirty="0">
                <a:solidFill>
                  <a:srgbClr val="000000"/>
                </a:solidFill>
              </a:rPr>
              <a:t>to view.</a:t>
            </a:r>
          </a:p>
          <a:p>
            <a:pPr marL="607219" lvl="1" indent="-261938" defTabSz="489826" fontAlgn="auto">
              <a:spcAft>
                <a:spcPts val="900"/>
              </a:spcAft>
              <a:buClr>
                <a:srgbClr val="5085CC"/>
              </a:buClr>
              <a:defRPr/>
            </a:pPr>
            <a:r>
              <a:rPr lang="en-US" sz="1400" dirty="0">
                <a:solidFill>
                  <a:srgbClr val="000000"/>
                </a:solidFill>
              </a:rPr>
              <a:t>Users can navigate between pages while on </a:t>
            </a:r>
            <a:br>
              <a:rPr lang="en-US" sz="1400" dirty="0">
                <a:solidFill>
                  <a:srgbClr val="000000"/>
                </a:solidFill>
              </a:rPr>
            </a:br>
            <a:r>
              <a:rPr lang="en-US" sz="1400" dirty="0">
                <a:solidFill>
                  <a:srgbClr val="000000"/>
                </a:solidFill>
              </a:rPr>
              <a:t>any other page.</a:t>
            </a:r>
          </a:p>
          <a:p>
            <a:pPr marL="869156" lvl="2" indent="-261938" defTabSz="489826" fontAlgn="auto">
              <a:spcAft>
                <a:spcPts val="900"/>
              </a:spcAft>
              <a:defRPr/>
            </a:pPr>
            <a:r>
              <a:rPr lang="en-US" sz="1100" dirty="0">
                <a:solidFill>
                  <a:srgbClr val="000000"/>
                </a:solidFill>
              </a:rPr>
              <a:t>Click the down arrow next to the current page title.</a:t>
            </a:r>
          </a:p>
          <a:p>
            <a:pPr marL="1083469" lvl="3" indent="-214313" defTabSz="489826" fontAlgn="auto">
              <a:spcAft>
                <a:spcPts val="900"/>
              </a:spcAft>
              <a:defRPr/>
            </a:pPr>
            <a:r>
              <a:rPr lang="en-US" sz="1050" dirty="0">
                <a:solidFill>
                  <a:srgbClr val="000000"/>
                </a:solidFill>
              </a:rPr>
              <a:t>The list of available pages appears.</a:t>
            </a:r>
          </a:p>
          <a:p>
            <a:pPr marL="869156" lvl="2" indent="-261938" defTabSz="489826" fontAlgn="auto">
              <a:spcAft>
                <a:spcPts val="900"/>
              </a:spcAft>
              <a:defRPr/>
            </a:pPr>
            <a:r>
              <a:rPr lang="en-US" sz="1100" dirty="0">
                <a:solidFill>
                  <a:srgbClr val="000000"/>
                </a:solidFill>
              </a:rPr>
              <a:t>Click the page that you want to view</a:t>
            </a:r>
            <a:r>
              <a:rPr lang="en-US" sz="1000" dirty="0">
                <a:solidFill>
                  <a:srgbClr val="000000"/>
                </a:solidFill>
              </a:rPr>
              <a:t>.</a:t>
            </a:r>
          </a:p>
        </p:txBody>
      </p:sp>
    </p:spTree>
    <p:extLst>
      <p:ext uri="{BB962C8B-B14F-4D97-AF65-F5344CB8AC3E}">
        <p14:creationId xmlns:p14="http://schemas.microsoft.com/office/powerpoint/2010/main" val="148666148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Collaboration View</a:t>
            </a:r>
          </a:p>
        </p:txBody>
      </p:sp>
      <p:sp>
        <p:nvSpPr>
          <p:cNvPr id="3" name="Content Placeholder 4"/>
          <p:cNvSpPr txBox="1">
            <a:spLocks/>
          </p:cNvSpPr>
          <p:nvPr/>
        </p:nvSpPr>
        <p:spPr>
          <a:xfrm>
            <a:off x="468315" y="1165860"/>
            <a:ext cx="8207375" cy="3750471"/>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When the Multi-Collab View (MCV) page appears, you can use view buttons to switch between table or chart views</a:t>
            </a:r>
          </a:p>
        </p:txBody>
      </p:sp>
      <p:pic>
        <p:nvPicPr>
          <p:cNvPr id="4" name="Picture 3"/>
          <p:cNvPicPr>
            <a:picLocks noChangeAspect="1"/>
          </p:cNvPicPr>
          <p:nvPr/>
        </p:nvPicPr>
        <p:blipFill>
          <a:blip r:embed="rId3"/>
          <a:stretch>
            <a:fillRect/>
          </a:stretch>
        </p:blipFill>
        <p:spPr>
          <a:xfrm>
            <a:off x="667754" y="2479181"/>
            <a:ext cx="7808495" cy="2770531"/>
          </a:xfrm>
          <a:prstGeom prst="rect">
            <a:avLst/>
          </a:prstGeom>
        </p:spPr>
      </p:pic>
    </p:spTree>
    <p:extLst>
      <p:ext uri="{BB962C8B-B14F-4D97-AF65-F5344CB8AC3E}">
        <p14:creationId xmlns:p14="http://schemas.microsoft.com/office/powerpoint/2010/main" val="35827349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Commit (Suppliers)</a:t>
            </a:r>
          </a:p>
        </p:txBody>
      </p:sp>
      <p:sp>
        <p:nvSpPr>
          <p:cNvPr id="3" name="Content Placeholder 4"/>
          <p:cNvSpPr txBox="1">
            <a:spLocks/>
          </p:cNvSpPr>
          <p:nvPr/>
        </p:nvSpPr>
        <p:spPr>
          <a:xfrm>
            <a:off x="468315" y="1732548"/>
            <a:ext cx="8207375" cy="340051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a:solidFill>
                  <a:srgbClr val="000000"/>
                </a:solidFill>
              </a:rPr>
              <a:t>Suppliers are required to respond against the published forecast data. </a:t>
            </a:r>
          </a:p>
          <a:p>
            <a:pPr marL="688181" lvl="1" indent="-342900" defTabSz="489826" fontAlgn="auto">
              <a:spcAft>
                <a:spcPts val="900"/>
              </a:spcAft>
              <a:buClr>
                <a:srgbClr val="5085CC"/>
              </a:buClr>
              <a:buFont typeface="+mj-lt"/>
              <a:buAutoNum type="arabicPeriod"/>
              <a:defRPr/>
            </a:pPr>
            <a:r>
              <a:rPr lang="en-US" sz="1350">
                <a:solidFill>
                  <a:srgbClr val="000000"/>
                </a:solidFill>
              </a:rPr>
              <a:t>Navigate to the MCV page of the preferred collab.</a:t>
            </a:r>
          </a:p>
          <a:p>
            <a:pPr marL="688181" lvl="1" indent="-342900" defTabSz="489826" fontAlgn="auto">
              <a:spcAft>
                <a:spcPts val="900"/>
              </a:spcAft>
              <a:buClr>
                <a:srgbClr val="5085CC"/>
              </a:buClr>
              <a:buFont typeface="+mj-lt"/>
              <a:buAutoNum type="arabicPeriod"/>
              <a:defRPr/>
            </a:pPr>
            <a:r>
              <a:rPr lang="en-US" sz="1350">
                <a:solidFill>
                  <a:srgbClr val="000000"/>
                </a:solidFill>
              </a:rPr>
              <a:t>Enter commit data, and click </a:t>
            </a:r>
            <a:r>
              <a:rPr lang="en-US" sz="1350" b="1">
                <a:solidFill>
                  <a:srgbClr val="000000"/>
                </a:solidFill>
              </a:rPr>
              <a:t>Update</a:t>
            </a:r>
            <a:r>
              <a:rPr lang="en-US" sz="1350">
                <a:solidFill>
                  <a:srgbClr val="000000"/>
                </a:solidFill>
              </a:rPr>
              <a:t>. </a:t>
            </a:r>
          </a:p>
          <a:p>
            <a:pPr marL="342900" indent="-342900" defTabSz="489826" fontAlgn="auto">
              <a:spcAft>
                <a:spcPts val="900"/>
              </a:spcAft>
              <a:defRPr/>
            </a:pPr>
            <a:endParaRPr lang="en-US" sz="1800" dirty="0">
              <a:solidFill>
                <a:srgbClr val="000000"/>
              </a:solidFill>
            </a:endParaRPr>
          </a:p>
        </p:txBody>
      </p:sp>
      <p:pic>
        <p:nvPicPr>
          <p:cNvPr id="4" name="Picture 3"/>
          <p:cNvPicPr>
            <a:picLocks noChangeAspect="1"/>
          </p:cNvPicPr>
          <p:nvPr/>
        </p:nvPicPr>
        <p:blipFill>
          <a:blip r:embed="rId3"/>
          <a:stretch>
            <a:fillRect/>
          </a:stretch>
        </p:blipFill>
        <p:spPr>
          <a:xfrm>
            <a:off x="468314" y="2735600"/>
            <a:ext cx="8207375" cy="2826782"/>
          </a:xfrm>
          <a:prstGeom prst="rect">
            <a:avLst/>
          </a:prstGeom>
        </p:spPr>
      </p:pic>
    </p:spTree>
    <p:extLst>
      <p:ext uri="{BB962C8B-B14F-4D97-AF65-F5344CB8AC3E}">
        <p14:creationId xmlns:p14="http://schemas.microsoft.com/office/powerpoint/2010/main" val="19519462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Evaluated Commit (Buyer)</a:t>
            </a:r>
            <a:br>
              <a:rPr lang="en-US" dirty="0"/>
            </a:br>
            <a:r>
              <a:rPr lang="en-US" dirty="0"/>
              <a:t>Using the User Interface</a:t>
            </a:r>
          </a:p>
        </p:txBody>
      </p:sp>
      <p:sp>
        <p:nvSpPr>
          <p:cNvPr id="3" name="Content Placeholder 4"/>
          <p:cNvSpPr txBox="1">
            <a:spLocks/>
          </p:cNvSpPr>
          <p:nvPr/>
        </p:nvSpPr>
        <p:spPr>
          <a:xfrm>
            <a:off x="468315" y="1097280"/>
            <a:ext cx="8207375" cy="406283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JCI Buyer / Buyer Admin users are able to provide “Evaluated Commit” data directly through the user interface (UI).</a:t>
            </a:r>
          </a:p>
          <a:p>
            <a:pPr marL="342900" indent="-342900" defTabSz="489826" fontAlgn="auto">
              <a:spcAft>
                <a:spcPts val="900"/>
              </a:spcAft>
              <a:defRPr/>
            </a:pPr>
            <a:r>
              <a:rPr lang="en-US" sz="1800" dirty="0">
                <a:solidFill>
                  <a:srgbClr val="000000"/>
                </a:solidFill>
              </a:rPr>
              <a:t>Procedure</a:t>
            </a:r>
          </a:p>
          <a:p>
            <a:pPr marL="688181" lvl="1" indent="-342900" defTabSz="489826" fontAlgn="auto">
              <a:spcAft>
                <a:spcPts val="900"/>
              </a:spcAft>
              <a:buClr>
                <a:srgbClr val="5085CC"/>
              </a:buClr>
              <a:buFont typeface="+mj-lt"/>
              <a:buAutoNum type="arabicPeriod"/>
              <a:defRPr/>
            </a:pPr>
            <a:r>
              <a:rPr lang="en-US" sz="1600" dirty="0">
                <a:solidFill>
                  <a:srgbClr val="000000"/>
                </a:solidFill>
              </a:rPr>
              <a:t>Navigate to the MCV page of </a:t>
            </a:r>
            <a:br>
              <a:rPr lang="en-US" sz="1600" dirty="0">
                <a:solidFill>
                  <a:srgbClr val="000000"/>
                </a:solidFill>
              </a:rPr>
            </a:br>
            <a:r>
              <a:rPr lang="en-US" sz="1600" dirty="0">
                <a:solidFill>
                  <a:srgbClr val="000000"/>
                </a:solidFill>
              </a:rPr>
              <a:t>the preferred </a:t>
            </a:r>
            <a:r>
              <a:rPr lang="en-US" sz="1600" dirty="0" err="1">
                <a:solidFill>
                  <a:srgbClr val="000000"/>
                </a:solidFill>
              </a:rPr>
              <a:t>collab</a:t>
            </a:r>
            <a:r>
              <a:rPr lang="en-US" sz="1600" dirty="0">
                <a:solidFill>
                  <a:srgbClr val="000000"/>
                </a:solidFill>
              </a:rPr>
              <a:t>.</a:t>
            </a:r>
          </a:p>
          <a:p>
            <a:pPr marL="688181" lvl="1" indent="-342900" defTabSz="489826" fontAlgn="auto">
              <a:spcAft>
                <a:spcPts val="900"/>
              </a:spcAft>
              <a:buClr>
                <a:srgbClr val="5085CC"/>
              </a:buClr>
              <a:buFont typeface="+mj-lt"/>
              <a:buAutoNum type="arabicPeriod"/>
              <a:defRPr/>
            </a:pPr>
            <a:r>
              <a:rPr lang="en-US" sz="1600" dirty="0">
                <a:solidFill>
                  <a:srgbClr val="000000"/>
                </a:solidFill>
              </a:rPr>
              <a:t>Enter evaluated commit data </a:t>
            </a:r>
            <a:br>
              <a:rPr lang="en-US" sz="1600" dirty="0">
                <a:solidFill>
                  <a:srgbClr val="000000"/>
                </a:solidFill>
              </a:rPr>
            </a:br>
            <a:r>
              <a:rPr lang="en-US" sz="1600" dirty="0">
                <a:solidFill>
                  <a:srgbClr val="000000"/>
                </a:solidFill>
              </a:rPr>
              <a:t>and click </a:t>
            </a:r>
            <a:r>
              <a:rPr lang="en-US" sz="1600" b="1" dirty="0">
                <a:solidFill>
                  <a:srgbClr val="000000"/>
                </a:solidFill>
              </a:rPr>
              <a:t>Update</a:t>
            </a:r>
            <a:r>
              <a:rPr lang="en-US" sz="1600" dirty="0">
                <a:solidFill>
                  <a:srgbClr val="000000"/>
                </a:solidFill>
              </a:rPr>
              <a:t>.</a:t>
            </a:r>
          </a:p>
          <a:p>
            <a:pPr marL="342900" indent="-342900" defTabSz="489826" fontAlgn="auto">
              <a:spcAft>
                <a:spcPts val="900"/>
              </a:spcAft>
              <a:defRPr/>
            </a:pPr>
            <a:endParaRPr lang="en-US" sz="1800" dirty="0">
              <a:solidFill>
                <a:srgbClr val="000000"/>
              </a:solidFill>
            </a:endParaRPr>
          </a:p>
        </p:txBody>
      </p:sp>
      <p:pic>
        <p:nvPicPr>
          <p:cNvPr id="4" name="Picture 3"/>
          <p:cNvPicPr>
            <a:picLocks noChangeAspect="1"/>
          </p:cNvPicPr>
          <p:nvPr/>
        </p:nvPicPr>
        <p:blipFill>
          <a:blip r:embed="rId3"/>
          <a:stretch>
            <a:fillRect/>
          </a:stretch>
        </p:blipFill>
        <p:spPr>
          <a:xfrm>
            <a:off x="3537071" y="3128696"/>
            <a:ext cx="5138618" cy="2964119"/>
          </a:xfrm>
          <a:prstGeom prst="rect">
            <a:avLst/>
          </a:prstGeom>
        </p:spPr>
      </p:pic>
    </p:spTree>
    <p:extLst>
      <p:ext uri="{BB962C8B-B14F-4D97-AF65-F5344CB8AC3E}">
        <p14:creationId xmlns:p14="http://schemas.microsoft.com/office/powerpoint/2010/main" val="392377579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 Commit Data Rollover Logic</a:t>
            </a:r>
          </a:p>
        </p:txBody>
      </p:sp>
      <p:sp>
        <p:nvSpPr>
          <p:cNvPr id="3" name="Content Placeholder 2"/>
          <p:cNvSpPr txBox="1">
            <a:spLocks/>
          </p:cNvSpPr>
          <p:nvPr/>
        </p:nvSpPr>
        <p:spPr>
          <a:xfrm>
            <a:off x="396125" y="1085851"/>
            <a:ext cx="8207375" cy="4427622"/>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600" dirty="0">
                <a:solidFill>
                  <a:srgbClr val="000000"/>
                </a:solidFill>
              </a:rPr>
              <a:t>JCI uploads forecast data in a regular basis – either weekly / monthly or quarterly</a:t>
            </a:r>
          </a:p>
          <a:p>
            <a:pPr marL="342900" indent="-342900" defTabSz="489826" fontAlgn="auto">
              <a:spcAft>
                <a:spcPts val="900"/>
              </a:spcAft>
              <a:defRPr/>
            </a:pPr>
            <a:r>
              <a:rPr lang="en-US" sz="1600" dirty="0">
                <a:solidFill>
                  <a:srgbClr val="000000"/>
                </a:solidFill>
              </a:rPr>
              <a:t>When new forecast version is uploaded, E2open will perform roll-over action where:</a:t>
            </a:r>
          </a:p>
          <a:p>
            <a:pPr marL="607219" lvl="1" indent="-261938" defTabSz="489826" fontAlgn="auto">
              <a:spcAft>
                <a:spcPts val="900"/>
              </a:spcAft>
              <a:buClr>
                <a:srgbClr val="5085CC"/>
              </a:buClr>
              <a:defRPr/>
            </a:pPr>
            <a:r>
              <a:rPr lang="en-US" sz="1400" dirty="0">
                <a:solidFill>
                  <a:srgbClr val="000000"/>
                </a:solidFill>
              </a:rPr>
              <a:t>The existing “forecast” data will be moved to “Previous Forecast” data line.</a:t>
            </a:r>
          </a:p>
          <a:p>
            <a:pPr marL="607219" lvl="1" indent="-261938" defTabSz="489826" fontAlgn="auto">
              <a:spcAft>
                <a:spcPts val="900"/>
              </a:spcAft>
              <a:buClr>
                <a:srgbClr val="5085CC"/>
              </a:buClr>
              <a:defRPr/>
            </a:pPr>
            <a:r>
              <a:rPr lang="en-US" sz="1400" dirty="0">
                <a:solidFill>
                  <a:srgbClr val="000000"/>
                </a:solidFill>
              </a:rPr>
              <a:t>The existing “commit” data will be moved to “Previous Commit” data line.</a:t>
            </a:r>
          </a:p>
          <a:p>
            <a:pPr marL="607219" lvl="1" indent="-261938" defTabSz="489826" fontAlgn="auto">
              <a:spcAft>
                <a:spcPts val="900"/>
              </a:spcAft>
              <a:buClr>
                <a:srgbClr val="5085CC"/>
              </a:buClr>
              <a:defRPr/>
            </a:pPr>
            <a:r>
              <a:rPr lang="en-US" sz="1400" dirty="0">
                <a:solidFill>
                  <a:srgbClr val="000000"/>
                </a:solidFill>
              </a:rPr>
              <a:t>The existing “evaluated commit” data will be moved to “Previous Evaluated Commit” data line.</a:t>
            </a:r>
          </a:p>
          <a:p>
            <a:pPr marL="342900" indent="-342900" defTabSz="489826" fontAlgn="auto">
              <a:spcAft>
                <a:spcPts val="900"/>
              </a:spcAft>
              <a:defRPr/>
            </a:pPr>
            <a:r>
              <a:rPr lang="en-US" sz="1600" dirty="0">
                <a:solidFill>
                  <a:srgbClr val="000000"/>
                </a:solidFill>
              </a:rPr>
              <a:t>The new forecast from JCI will be loaded into the “Forecast” data line</a:t>
            </a:r>
          </a:p>
          <a:p>
            <a:pPr marL="607219" lvl="1" indent="-261938" defTabSz="489826" fontAlgn="auto">
              <a:spcAft>
                <a:spcPts val="900"/>
              </a:spcAft>
              <a:buClr>
                <a:srgbClr val="5085CC"/>
              </a:buClr>
              <a:defRPr/>
            </a:pPr>
            <a:r>
              <a:rPr lang="en-US" sz="1400" dirty="0">
                <a:solidFill>
                  <a:srgbClr val="000000"/>
                </a:solidFill>
              </a:rPr>
              <a:t>Within the same planning cycle (that is, in the same week, same month or same quarter), there might be different forecast versions (for the same item) provided by JCI, each individual forecast version is required to be stored in E2open Information Manager (IM) reporting database, for further reporting purpose</a:t>
            </a:r>
          </a:p>
          <a:p>
            <a:pPr marL="607219" lvl="1" indent="-261938" defTabSz="489826" fontAlgn="auto">
              <a:spcAft>
                <a:spcPts val="900"/>
              </a:spcAft>
              <a:buClr>
                <a:srgbClr val="5085CC"/>
              </a:buClr>
              <a:defRPr/>
            </a:pPr>
            <a:r>
              <a:rPr lang="en-US" sz="1400" dirty="0">
                <a:solidFill>
                  <a:srgbClr val="000000"/>
                </a:solidFill>
              </a:rPr>
              <a:t>If there are multiple forecast versions sent to E2open within a same day, E2open will only store the latest version of the forecast within that day, there will be one forecast version per day</a:t>
            </a:r>
          </a:p>
          <a:p>
            <a:pPr marL="342900" indent="-342900" defTabSz="489826" fontAlgn="auto">
              <a:spcAft>
                <a:spcPts val="900"/>
              </a:spcAft>
              <a:defRPr/>
            </a:pPr>
            <a:r>
              <a:rPr lang="en-US" sz="1600" dirty="0">
                <a:solidFill>
                  <a:srgbClr val="000000"/>
                </a:solidFill>
              </a:rPr>
              <a:t>The Forecast Rollover action applies only to the individual </a:t>
            </a:r>
            <a:r>
              <a:rPr lang="en-US" sz="1600" dirty="0" err="1">
                <a:solidFill>
                  <a:srgbClr val="000000"/>
                </a:solidFill>
              </a:rPr>
              <a:t>collab</a:t>
            </a:r>
            <a:r>
              <a:rPr lang="en-US" sz="1600" dirty="0">
                <a:solidFill>
                  <a:srgbClr val="000000"/>
                </a:solidFill>
              </a:rPr>
              <a:t> that has the new data loaded. </a:t>
            </a:r>
          </a:p>
        </p:txBody>
      </p:sp>
    </p:spTree>
    <p:extLst>
      <p:ext uri="{BB962C8B-B14F-4D97-AF65-F5344CB8AC3E}">
        <p14:creationId xmlns:p14="http://schemas.microsoft.com/office/powerpoint/2010/main" val="322536870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 Commit Data Rollover</a:t>
            </a:r>
          </a:p>
        </p:txBody>
      </p:sp>
      <p:pic>
        <p:nvPicPr>
          <p:cNvPr id="3" name="Picture 2"/>
          <p:cNvPicPr>
            <a:picLocks noChangeAspect="1"/>
          </p:cNvPicPr>
          <p:nvPr/>
        </p:nvPicPr>
        <p:blipFill>
          <a:blip r:embed="rId3"/>
          <a:stretch>
            <a:fillRect/>
          </a:stretch>
        </p:blipFill>
        <p:spPr>
          <a:xfrm>
            <a:off x="2335198" y="1804737"/>
            <a:ext cx="5208860" cy="3782434"/>
          </a:xfrm>
          <a:prstGeom prst="rect">
            <a:avLst/>
          </a:prstGeom>
        </p:spPr>
      </p:pic>
    </p:spTree>
    <p:extLst>
      <p:ext uri="{BB962C8B-B14F-4D97-AF65-F5344CB8AC3E}">
        <p14:creationId xmlns:p14="http://schemas.microsoft.com/office/powerpoint/2010/main" val="113322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E2Open Forecast/Commit Download, Edit, and Upload – Buyer and Supplier</a:t>
            </a:r>
          </a:p>
        </p:txBody>
      </p:sp>
      <p:pic>
        <p:nvPicPr>
          <p:cNvPr id="3" name="Picture Placeholder 2"/>
          <p:cNvPicPr>
            <a:picLocks noGrp="1" noChangeAspect="1"/>
          </p:cNvPicPr>
          <p:nvPr>
            <p:ph type="pic" sz="quarter" idx="10"/>
          </p:nvPr>
        </p:nvPicPr>
        <p:blipFill>
          <a:blip r:embed="rId2"/>
          <a:srcRect t="7632" b="7632"/>
          <a:stretch>
            <a:fillRect/>
          </a:stretch>
        </p:blipFill>
        <p:spPr>
          <a:prstGeom prst="rect">
            <a:avLst/>
          </a:prstGeom>
        </p:spPr>
      </p:pic>
    </p:spTree>
    <p:extLst>
      <p:ext uri="{BB962C8B-B14F-4D97-AF65-F5344CB8AC3E}">
        <p14:creationId xmlns:p14="http://schemas.microsoft.com/office/powerpoint/2010/main" val="380981848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Forecast Planning </a:t>
            </a:r>
          </a:p>
        </p:txBody>
      </p:sp>
      <p:sp>
        <p:nvSpPr>
          <p:cNvPr id="3" name="Content Placeholder 2">
            <a:extLst>
              <a:ext uri="{FF2B5EF4-FFF2-40B4-BE49-F238E27FC236}">
                <a16:creationId xmlns:a16="http://schemas.microsoft.com/office/drawing/2014/main" xmlns="" id="{B6E8606B-9F8B-45D4-B886-0FF0A40E0233}"/>
              </a:ext>
            </a:extLst>
          </p:cNvPr>
          <p:cNvSpPr txBox="1">
            <a:spLocks/>
          </p:cNvSpPr>
          <p:nvPr/>
        </p:nvSpPr>
        <p:spPr>
          <a:xfrm>
            <a:off x="468315" y="1705476"/>
            <a:ext cx="8207375" cy="3672639"/>
          </a:xfrm>
          <a:prstGeom prst="rect">
            <a:avLst/>
          </a:prstGeom>
        </p:spPr>
        <p:txBody>
          <a:bodyPr lIns="0" tIns="0" rIns="0" bIns="0" anchor="t">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Bef>
                <a:spcPts val="900"/>
              </a:spcBef>
              <a:spcAft>
                <a:spcPts val="450"/>
              </a:spcAft>
              <a:defRPr/>
            </a:pPr>
            <a:r>
              <a:rPr lang="en-US" sz="1800" dirty="0">
                <a:solidFill>
                  <a:srgbClr val="000000"/>
                </a:solidFill>
              </a:rPr>
              <a:t>A JCI buyer can upload forecast data manually via a Microsoft</a:t>
            </a:r>
            <a:r>
              <a:rPr lang="en-US" sz="1800" baseline="30000" dirty="0">
                <a:solidFill>
                  <a:srgbClr val="000000"/>
                </a:solidFill>
              </a:rPr>
              <a:t>®</a:t>
            </a:r>
            <a:r>
              <a:rPr lang="en-US" sz="1800" dirty="0">
                <a:solidFill>
                  <a:srgbClr val="000000"/>
                </a:solidFill>
              </a:rPr>
              <a:t> Excel</a:t>
            </a:r>
            <a:r>
              <a:rPr lang="en-US" sz="1800" baseline="30000" dirty="0">
                <a:solidFill>
                  <a:srgbClr val="000000"/>
                </a:solidFill>
              </a:rPr>
              <a:t>®</a:t>
            </a:r>
            <a:r>
              <a:rPr lang="en-US" sz="1800" dirty="0">
                <a:solidFill>
                  <a:srgbClr val="000000"/>
                </a:solidFill>
              </a:rPr>
              <a:t> file. </a:t>
            </a:r>
          </a:p>
          <a:p>
            <a:pPr marL="342900" indent="-342900" defTabSz="489826" fontAlgn="auto">
              <a:spcBef>
                <a:spcPts val="900"/>
              </a:spcBef>
              <a:spcAft>
                <a:spcPts val="450"/>
              </a:spcAft>
              <a:defRPr/>
            </a:pPr>
            <a:r>
              <a:rPr lang="en-US" sz="1800" dirty="0">
                <a:solidFill>
                  <a:srgbClr val="000000"/>
                </a:solidFill>
              </a:rPr>
              <a:t>Uploaded forecast data triggers the forecast data rollover action for </a:t>
            </a:r>
            <a:r>
              <a:rPr lang="en-US" sz="1800" dirty="0" err="1">
                <a:solidFill>
                  <a:srgbClr val="000000"/>
                </a:solidFill>
              </a:rPr>
              <a:t>collabs</a:t>
            </a:r>
            <a:r>
              <a:rPr lang="en-US" sz="1800" dirty="0">
                <a:solidFill>
                  <a:srgbClr val="000000"/>
                </a:solidFill>
              </a:rPr>
              <a:t> that have been updated. </a:t>
            </a:r>
          </a:p>
          <a:p>
            <a:pPr marL="342900" indent="-342900" defTabSz="489826" fontAlgn="auto">
              <a:spcBef>
                <a:spcPts val="900"/>
              </a:spcBef>
              <a:spcAft>
                <a:spcPts val="450"/>
              </a:spcAft>
              <a:defRPr/>
            </a:pPr>
            <a:r>
              <a:rPr lang="en-US" sz="1800" dirty="0">
                <a:solidFill>
                  <a:srgbClr val="000000"/>
                </a:solidFill>
              </a:rPr>
              <a:t>A supplier can view and respond against the published forecast. </a:t>
            </a:r>
          </a:p>
          <a:p>
            <a:pPr marL="342900" indent="-342900" defTabSz="489826" fontAlgn="auto">
              <a:spcBef>
                <a:spcPts val="900"/>
              </a:spcBef>
              <a:spcAft>
                <a:spcPts val="450"/>
              </a:spcAft>
              <a:defRPr/>
            </a:pPr>
            <a:r>
              <a:rPr lang="en-US" sz="1800" dirty="0">
                <a:solidFill>
                  <a:srgbClr val="000000"/>
                </a:solidFill>
              </a:rPr>
              <a:t>Commit and supply upside data can also be provided via uploaded Excel file.</a:t>
            </a:r>
          </a:p>
          <a:p>
            <a:pPr marL="342900" indent="-342900" defTabSz="489826" fontAlgn="auto">
              <a:spcBef>
                <a:spcPts val="900"/>
              </a:spcBef>
              <a:spcAft>
                <a:spcPts val="450"/>
              </a:spcAft>
              <a:defRPr/>
            </a:pPr>
            <a:r>
              <a:rPr lang="en-US" sz="1800" dirty="0">
                <a:solidFill>
                  <a:srgbClr val="000000"/>
                </a:solidFill>
              </a:rPr>
              <a:t>Once the commit data provided by a supplier has been reviewed by JCI, a buyer can provide </a:t>
            </a:r>
            <a:r>
              <a:rPr lang="en-US" sz="1800" i="1" dirty="0">
                <a:solidFill>
                  <a:srgbClr val="000000"/>
                </a:solidFill>
              </a:rPr>
              <a:t>evaluated commit</a:t>
            </a:r>
            <a:r>
              <a:rPr lang="en-US" sz="1800" dirty="0">
                <a:solidFill>
                  <a:srgbClr val="000000"/>
                </a:solidFill>
              </a:rPr>
              <a:t> data for internal review. </a:t>
            </a:r>
            <a:endParaRPr lang="en-US" sz="1500" dirty="0">
              <a:solidFill>
                <a:srgbClr val="000000"/>
              </a:solidFill>
              <a:cs typeface="Helvetica"/>
            </a:endParaRPr>
          </a:p>
          <a:p>
            <a:pPr marL="0" indent="0" defTabSz="489826" fontAlgn="auto">
              <a:spcBef>
                <a:spcPts val="900"/>
              </a:spcBef>
              <a:spcAft>
                <a:spcPts val="450"/>
              </a:spcAft>
              <a:buNone/>
              <a:defRPr/>
            </a:pPr>
            <a:r>
              <a:rPr lang="en-US" sz="1800" dirty="0">
                <a:solidFill>
                  <a:srgbClr val="000000"/>
                </a:solidFill>
              </a:rPr>
              <a:t/>
            </a:r>
            <a:br>
              <a:rPr lang="en-US" sz="1800" dirty="0">
                <a:solidFill>
                  <a:srgbClr val="000000"/>
                </a:solidFill>
              </a:rPr>
            </a:br>
            <a:r>
              <a:rPr lang="en-US" sz="1800" b="1" dirty="0">
                <a:solidFill>
                  <a:srgbClr val="000000"/>
                </a:solidFill>
              </a:rPr>
              <a:t>Note</a:t>
            </a:r>
            <a:r>
              <a:rPr lang="en-US" sz="1800" dirty="0">
                <a:solidFill>
                  <a:srgbClr val="000000"/>
                </a:solidFill>
              </a:rPr>
              <a:t>: Evaluated commit data is only visible to JCI</a:t>
            </a:r>
            <a:r>
              <a:rPr lang="en-US" sz="1500" dirty="0">
                <a:solidFill>
                  <a:srgbClr val="000000"/>
                </a:solidFill>
              </a:rPr>
              <a:t>. </a:t>
            </a:r>
            <a:endParaRPr lang="en-US" sz="1500" dirty="0">
              <a:solidFill>
                <a:srgbClr val="000000"/>
              </a:solidFill>
              <a:cs typeface="Helvetica"/>
            </a:endParaRPr>
          </a:p>
          <a:p>
            <a:pPr marL="301466" lvl="1" indent="0" defTabSz="489826" fontAlgn="auto">
              <a:spcBef>
                <a:spcPts val="450"/>
              </a:spcBef>
              <a:spcAft>
                <a:spcPts val="450"/>
              </a:spcAft>
              <a:buClr>
                <a:srgbClr val="5085CC"/>
              </a:buClr>
              <a:buNone/>
              <a:defRPr/>
            </a:pPr>
            <a:endParaRPr lang="en-US" sz="900" dirty="0">
              <a:solidFill>
                <a:srgbClr val="000000"/>
              </a:solidFill>
              <a:cs typeface="Helvetica"/>
            </a:endParaRPr>
          </a:p>
          <a:p>
            <a:pPr marL="342900" indent="-342900" defTabSz="489826" fontAlgn="auto">
              <a:spcBef>
                <a:spcPts val="900"/>
              </a:spcBef>
              <a:spcAft>
                <a:spcPts val="450"/>
              </a:spcAft>
              <a:defRPr/>
            </a:pPr>
            <a:endParaRPr lang="en-US" sz="1800" dirty="0">
              <a:solidFill>
                <a:srgbClr val="000000"/>
              </a:solidFill>
            </a:endParaRPr>
          </a:p>
          <a:p>
            <a:pPr marL="0" indent="0" defTabSz="489826" fontAlgn="auto">
              <a:spcAft>
                <a:spcPts val="900"/>
              </a:spcAft>
              <a:buNone/>
              <a:defRPr/>
            </a:pPr>
            <a:endParaRPr lang="en-US" sz="1800" dirty="0">
              <a:solidFill>
                <a:srgbClr val="000000"/>
              </a:solidFill>
            </a:endParaRPr>
          </a:p>
        </p:txBody>
      </p:sp>
    </p:spTree>
    <p:extLst>
      <p:ext uri="{BB962C8B-B14F-4D97-AF65-F5344CB8AC3E}">
        <p14:creationId xmlns:p14="http://schemas.microsoft.com/office/powerpoint/2010/main" val="240312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Forecast/Commit:</a:t>
            </a:r>
            <a:br>
              <a:rPr lang="en-US" dirty="0"/>
            </a:br>
            <a:r>
              <a:rPr lang="en-US" dirty="0"/>
              <a:t>Downloading from a List Page</a:t>
            </a:r>
          </a:p>
        </p:txBody>
      </p:sp>
      <p:sp>
        <p:nvSpPr>
          <p:cNvPr id="4" name="Content Placeholder 2">
            <a:extLst>
              <a:ext uri="{FF2B5EF4-FFF2-40B4-BE49-F238E27FC236}">
                <a16:creationId xmlns:a16="http://schemas.microsoft.com/office/drawing/2014/main" xmlns="" id="{A954354C-88A5-4183-9D0F-36A11ED0E4A4}"/>
              </a:ext>
            </a:extLst>
          </p:cNvPr>
          <p:cNvSpPr txBox="1">
            <a:spLocks/>
          </p:cNvSpPr>
          <p:nvPr/>
        </p:nvSpPr>
        <p:spPr>
          <a:xfrm>
            <a:off x="468314" y="1217925"/>
            <a:ext cx="5225459" cy="4174397"/>
          </a:xfrm>
          <a:prstGeom prst="rect">
            <a:avLst/>
          </a:prstGeom>
        </p:spPr>
        <p:txBody>
          <a:bodyPr lIns="0" tIns="0" rIns="0" bIns="0" anchor="t">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a:buFont typeface="+mj-lt"/>
              <a:buAutoNum type="arabicPeriod"/>
            </a:pPr>
            <a:r>
              <a:rPr lang="en-US" sz="1800" dirty="0">
                <a:solidFill>
                  <a:prstClr val="black"/>
                </a:solidFill>
                <a:cs typeface="Helvetica"/>
              </a:rPr>
              <a:t>Navigate to a list of preferred items. </a:t>
            </a:r>
          </a:p>
          <a:p>
            <a:pPr marL="650081" lvl="1" indent="-385763">
              <a:buClr>
                <a:srgbClr val="7DBA00"/>
              </a:buClr>
              <a:buFont typeface="+mj-lt"/>
              <a:buAutoNum type="arabicPeriod"/>
            </a:pPr>
            <a:r>
              <a:rPr lang="en-US" sz="1350" dirty="0">
                <a:solidFill>
                  <a:prstClr val="black"/>
                </a:solidFill>
                <a:cs typeface="Helvetica"/>
              </a:rPr>
              <a:t>Click </a:t>
            </a:r>
            <a:r>
              <a:rPr lang="en-US" sz="1350" b="1" dirty="0">
                <a:solidFill>
                  <a:prstClr val="black"/>
                </a:solidFill>
                <a:cs typeface="Helvetica"/>
              </a:rPr>
              <a:t>Menu</a:t>
            </a:r>
            <a:r>
              <a:rPr lang="en-US" sz="1350" dirty="0">
                <a:solidFill>
                  <a:prstClr val="black"/>
                </a:solidFill>
                <a:cs typeface="Helvetica"/>
              </a:rPr>
              <a:t>, click </a:t>
            </a:r>
            <a:r>
              <a:rPr lang="en-US" sz="1350" b="1" dirty="0">
                <a:solidFill>
                  <a:prstClr val="black"/>
                </a:solidFill>
                <a:cs typeface="Helvetica"/>
              </a:rPr>
              <a:t>Collaborative Supply </a:t>
            </a:r>
            <a:br>
              <a:rPr lang="en-US" sz="1350" b="1" dirty="0">
                <a:solidFill>
                  <a:prstClr val="black"/>
                </a:solidFill>
                <a:cs typeface="Helvetica"/>
              </a:rPr>
            </a:br>
            <a:r>
              <a:rPr lang="en-US" sz="1350" b="1" dirty="0">
                <a:solidFill>
                  <a:prstClr val="black"/>
                </a:solidFill>
                <a:cs typeface="Helvetica"/>
              </a:rPr>
              <a:t>Planning</a:t>
            </a:r>
            <a:r>
              <a:rPr lang="en-US" sz="1350" dirty="0">
                <a:solidFill>
                  <a:prstClr val="black"/>
                </a:solidFill>
                <a:cs typeface="Helvetica"/>
              </a:rPr>
              <a:t>, then click </a:t>
            </a:r>
            <a:r>
              <a:rPr lang="en-US" sz="1350" b="1" dirty="0">
                <a:solidFill>
                  <a:prstClr val="black"/>
                </a:solidFill>
                <a:cs typeface="Helvetica"/>
              </a:rPr>
              <a:t>Search Forecast</a:t>
            </a:r>
            <a:r>
              <a:rPr lang="en-US" sz="1350" dirty="0">
                <a:solidFill>
                  <a:prstClr val="black"/>
                </a:solidFill>
                <a:cs typeface="Helvetica"/>
              </a:rPr>
              <a:t>. </a:t>
            </a:r>
          </a:p>
          <a:p>
            <a:pPr marL="912019" lvl="2" indent="-385763"/>
            <a:r>
              <a:rPr lang="en-US" sz="1200" dirty="0">
                <a:solidFill>
                  <a:prstClr val="black"/>
                </a:solidFill>
                <a:cs typeface="Helvetica"/>
              </a:rPr>
              <a:t>The expanded Search panel appears. </a:t>
            </a:r>
          </a:p>
          <a:p>
            <a:pPr marL="650081" lvl="1" indent="-385763">
              <a:buClr>
                <a:srgbClr val="7DBA00"/>
              </a:buClr>
              <a:buFont typeface="+mj-lt"/>
              <a:buAutoNum type="arabicPeriod"/>
            </a:pPr>
            <a:r>
              <a:rPr lang="en-US" sz="1350" dirty="0">
                <a:solidFill>
                  <a:prstClr val="black"/>
                </a:solidFill>
                <a:cs typeface="Helvetica"/>
              </a:rPr>
              <a:t>Enter your search criteria and click </a:t>
            </a:r>
            <a:r>
              <a:rPr lang="en-US" sz="1350" b="1" dirty="0">
                <a:solidFill>
                  <a:prstClr val="black"/>
                </a:solidFill>
                <a:cs typeface="Helvetica"/>
              </a:rPr>
              <a:t>Search</a:t>
            </a:r>
            <a:r>
              <a:rPr lang="en-US" sz="1350" dirty="0">
                <a:solidFill>
                  <a:prstClr val="black"/>
                </a:solidFill>
                <a:cs typeface="Helvetica"/>
              </a:rPr>
              <a:t>. </a:t>
            </a:r>
          </a:p>
          <a:p>
            <a:pPr marL="912019" lvl="2" indent="-385763"/>
            <a:r>
              <a:rPr lang="en-US" sz="1200" dirty="0">
                <a:solidFill>
                  <a:prstClr val="black"/>
                </a:solidFill>
                <a:cs typeface="Helvetica"/>
              </a:rPr>
              <a:t>The Collaboration Selector list page appears.</a:t>
            </a:r>
          </a:p>
          <a:p>
            <a:pPr marL="385763" indent="-385763">
              <a:buFont typeface="+mj-lt"/>
              <a:buAutoNum type="arabicPeriod"/>
            </a:pPr>
            <a:r>
              <a:rPr lang="en-US" sz="1800" dirty="0">
                <a:solidFill>
                  <a:prstClr val="black"/>
                </a:solidFill>
                <a:cs typeface="Helvetica"/>
              </a:rPr>
              <a:t>Select the check box next to the </a:t>
            </a:r>
            <a:br>
              <a:rPr lang="en-US" sz="1800" dirty="0">
                <a:solidFill>
                  <a:prstClr val="black"/>
                </a:solidFill>
                <a:cs typeface="Helvetica"/>
              </a:rPr>
            </a:br>
            <a:r>
              <a:rPr lang="en-US" sz="1800" dirty="0">
                <a:solidFill>
                  <a:prstClr val="black"/>
                </a:solidFill>
                <a:cs typeface="Helvetica"/>
              </a:rPr>
              <a:t>collaboration that you want to download. </a:t>
            </a:r>
          </a:p>
          <a:p>
            <a:pPr marL="650081" lvl="1" indent="-385763">
              <a:buClr>
                <a:srgbClr val="7DBA00"/>
              </a:buClr>
            </a:pPr>
            <a:r>
              <a:rPr lang="en-US" sz="1350" dirty="0">
                <a:solidFill>
                  <a:prstClr val="black"/>
                </a:solidFill>
                <a:cs typeface="Helvetica"/>
              </a:rPr>
              <a:t>You can select multiple check boxes. </a:t>
            </a:r>
          </a:p>
          <a:p>
            <a:pPr marL="385763" indent="-385763">
              <a:buFont typeface="+mj-lt"/>
              <a:buAutoNum type="arabicPeriod"/>
            </a:pPr>
            <a:r>
              <a:rPr lang="en-US" sz="1800" dirty="0">
                <a:solidFill>
                  <a:prstClr val="black"/>
                </a:solidFill>
                <a:cs typeface="Helvetica"/>
              </a:rPr>
              <a:t>Click the Download icon and then </a:t>
            </a:r>
            <a:br>
              <a:rPr lang="en-US" sz="1800" dirty="0">
                <a:solidFill>
                  <a:prstClr val="black"/>
                </a:solidFill>
                <a:cs typeface="Helvetica"/>
              </a:rPr>
            </a:br>
            <a:r>
              <a:rPr lang="en-US" sz="1800" dirty="0">
                <a:solidFill>
                  <a:prstClr val="black"/>
                </a:solidFill>
                <a:cs typeface="Helvetica"/>
              </a:rPr>
              <a:t>click </a:t>
            </a:r>
            <a:r>
              <a:rPr lang="en-US" sz="1800" b="1" dirty="0">
                <a:solidFill>
                  <a:prstClr val="black"/>
                </a:solidFill>
                <a:cs typeface="Helvetica"/>
              </a:rPr>
              <a:t>File Download</a:t>
            </a:r>
            <a:r>
              <a:rPr lang="en-US" sz="1800" dirty="0">
                <a:solidFill>
                  <a:prstClr val="black"/>
                </a:solidFill>
                <a:cs typeface="Helvetica"/>
              </a:rPr>
              <a:t>. </a:t>
            </a:r>
          </a:p>
          <a:p>
            <a:pPr marL="650081" lvl="1" indent="-385763">
              <a:buClr>
                <a:srgbClr val="7DBA00"/>
              </a:buClr>
            </a:pPr>
            <a:r>
              <a:rPr lang="en-US" sz="1350" dirty="0">
                <a:solidFill>
                  <a:prstClr val="black"/>
                </a:solidFill>
                <a:cs typeface="Helvetica"/>
              </a:rPr>
              <a:t>The Select Document Type page appears. </a:t>
            </a:r>
          </a:p>
        </p:txBody>
      </p:sp>
      <p:pic>
        <p:nvPicPr>
          <p:cNvPr id="5" name="Picture 4"/>
          <p:cNvPicPr>
            <a:picLocks noChangeAspect="1"/>
          </p:cNvPicPr>
          <p:nvPr/>
        </p:nvPicPr>
        <p:blipFill rotWithShape="1">
          <a:blip r:embed="rId3"/>
          <a:srcRect l="509" t="25289" r="1528" b="1198"/>
          <a:stretch/>
        </p:blipFill>
        <p:spPr>
          <a:xfrm>
            <a:off x="4572002" y="1802321"/>
            <a:ext cx="4126293" cy="1653750"/>
          </a:xfrm>
          <a:prstGeom prst="rect">
            <a:avLst/>
          </a:prstGeom>
          <a:ln w="19050">
            <a:solidFill>
              <a:srgbClr val="000000"/>
            </a:solidFill>
          </a:ln>
        </p:spPr>
      </p:pic>
      <p:pic>
        <p:nvPicPr>
          <p:cNvPr id="6" name="Picture 5"/>
          <p:cNvPicPr>
            <a:picLocks noChangeAspect="1"/>
          </p:cNvPicPr>
          <p:nvPr/>
        </p:nvPicPr>
        <p:blipFill rotWithShape="1">
          <a:blip r:embed="rId4"/>
          <a:srcRect l="792" t="26374" r="2676" b="40649"/>
          <a:stretch/>
        </p:blipFill>
        <p:spPr>
          <a:xfrm>
            <a:off x="4572002" y="4248286"/>
            <a:ext cx="4126293" cy="938891"/>
          </a:xfrm>
          <a:prstGeom prst="rect">
            <a:avLst/>
          </a:prstGeom>
          <a:ln w="19050">
            <a:solidFill>
              <a:srgbClr val="000000"/>
            </a:solidFill>
          </a:ln>
        </p:spPr>
      </p:pic>
      <p:sp>
        <p:nvSpPr>
          <p:cNvPr id="7" name="Rectangle: Rounded Corners 4"/>
          <p:cNvSpPr/>
          <p:nvPr/>
        </p:nvSpPr>
        <p:spPr>
          <a:xfrm>
            <a:off x="7953228" y="4383297"/>
            <a:ext cx="745067" cy="668867"/>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spTree>
    <p:extLst>
      <p:ext uri="{BB962C8B-B14F-4D97-AF65-F5344CB8AC3E}">
        <p14:creationId xmlns:p14="http://schemas.microsoft.com/office/powerpoint/2010/main" val="29161998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from a List Page</a:t>
            </a:r>
          </a:p>
        </p:txBody>
      </p:sp>
      <p:sp>
        <p:nvSpPr>
          <p:cNvPr id="4" name="Content Placeholder 2">
            <a:extLst>
              <a:ext uri="{FF2B5EF4-FFF2-40B4-BE49-F238E27FC236}">
                <a16:creationId xmlns:a16="http://schemas.microsoft.com/office/drawing/2014/main" xmlns="" id="{A954354C-88A5-4183-9D0F-36A11ED0E4A4}"/>
              </a:ext>
            </a:extLst>
          </p:cNvPr>
          <p:cNvSpPr txBox="1">
            <a:spLocks/>
          </p:cNvSpPr>
          <p:nvPr/>
        </p:nvSpPr>
        <p:spPr>
          <a:xfrm>
            <a:off x="468314" y="1071576"/>
            <a:ext cx="8379270" cy="4030356"/>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a:buFont typeface="+mj-lt"/>
              <a:buAutoNum type="arabicPeriod" startAt="4"/>
            </a:pPr>
            <a:r>
              <a:rPr lang="en-US" sz="1800" dirty="0">
                <a:solidFill>
                  <a:prstClr val="black"/>
                </a:solidFill>
                <a:cs typeface="Helvetica"/>
              </a:rPr>
              <a:t>In the </a:t>
            </a:r>
            <a:r>
              <a:rPr lang="en-US" sz="1800" b="1" dirty="0">
                <a:solidFill>
                  <a:prstClr val="black"/>
                </a:solidFill>
                <a:cs typeface="Helvetica"/>
              </a:rPr>
              <a:t>Download Settings </a:t>
            </a:r>
            <a:r>
              <a:rPr lang="en-US" sz="1800" dirty="0">
                <a:solidFill>
                  <a:prstClr val="black"/>
                </a:solidFill>
                <a:cs typeface="Helvetica"/>
              </a:rPr>
              <a:t>list, click the template type you want to use for the download.</a:t>
            </a:r>
          </a:p>
          <a:p>
            <a:pPr marL="650081" lvl="1" indent="-385763">
              <a:buClr>
                <a:srgbClr val="7DBA00"/>
              </a:buClr>
            </a:pPr>
            <a:r>
              <a:rPr lang="en-US" sz="1350" b="1" dirty="0">
                <a:solidFill>
                  <a:prstClr val="black"/>
                </a:solidFill>
                <a:cs typeface="Helvetica"/>
              </a:rPr>
              <a:t>Note</a:t>
            </a:r>
            <a:r>
              <a:rPr lang="en-US" sz="1350" dirty="0">
                <a:solidFill>
                  <a:prstClr val="black"/>
                </a:solidFill>
                <a:cs typeface="Helvetica"/>
              </a:rPr>
              <a:t>: To edit the template:</a:t>
            </a:r>
          </a:p>
          <a:p>
            <a:pPr marL="912019" lvl="2" indent="-385763">
              <a:buFont typeface="+mj-lt"/>
              <a:buAutoNum type="arabicPeriod"/>
            </a:pPr>
            <a:r>
              <a:rPr lang="en-US" sz="1200" dirty="0">
                <a:solidFill>
                  <a:prstClr val="black"/>
                </a:solidFill>
                <a:cs typeface="Helvetica"/>
              </a:rPr>
              <a:t>Click the Edit icon.</a:t>
            </a:r>
          </a:p>
          <a:p>
            <a:pPr marL="1126331" lvl="3" indent="-385763"/>
            <a:r>
              <a:rPr lang="en-US" sz="1050" dirty="0">
                <a:solidFill>
                  <a:prstClr val="black"/>
                </a:solidFill>
                <a:cs typeface="Helvetica"/>
              </a:rPr>
              <a:t>The Download Configurator page appears.</a:t>
            </a:r>
          </a:p>
          <a:p>
            <a:pPr marL="912019" lvl="2" indent="-385763">
              <a:buFont typeface="+mj-lt"/>
              <a:buAutoNum type="arabicPeriod"/>
            </a:pPr>
            <a:r>
              <a:rPr lang="en-US" sz="1200" dirty="0">
                <a:solidFill>
                  <a:prstClr val="black"/>
                </a:solidFill>
                <a:cs typeface="Helvetica"/>
              </a:rPr>
              <a:t>In the </a:t>
            </a:r>
            <a:r>
              <a:rPr lang="en-US" sz="1200" b="1" dirty="0">
                <a:solidFill>
                  <a:prstClr val="black"/>
                </a:solidFill>
                <a:cs typeface="Helvetica"/>
              </a:rPr>
              <a:t>Grid Columns &amp; Sorting </a:t>
            </a:r>
            <a:r>
              <a:rPr lang="en-US" sz="1200" dirty="0">
                <a:solidFill>
                  <a:prstClr val="black"/>
                </a:solidFill>
                <a:cs typeface="Helvetica"/>
              </a:rPr>
              <a:t>section, select </a:t>
            </a:r>
            <a:br>
              <a:rPr lang="en-US" sz="1200" dirty="0">
                <a:solidFill>
                  <a:prstClr val="black"/>
                </a:solidFill>
                <a:cs typeface="Helvetica"/>
              </a:rPr>
            </a:br>
            <a:r>
              <a:rPr lang="en-US" sz="1200" dirty="0">
                <a:solidFill>
                  <a:prstClr val="black"/>
                </a:solidFill>
                <a:cs typeface="Helvetica"/>
              </a:rPr>
              <a:t>the fields that you want to appear in the template.</a:t>
            </a:r>
          </a:p>
          <a:p>
            <a:pPr marL="1126331" lvl="3" indent="-385763"/>
            <a:r>
              <a:rPr lang="en-US" sz="1050" b="1" dirty="0">
                <a:solidFill>
                  <a:prstClr val="black"/>
                </a:solidFill>
                <a:cs typeface="Helvetica"/>
              </a:rPr>
              <a:t>Available Fields</a:t>
            </a:r>
            <a:r>
              <a:rPr lang="en-US" sz="1050" dirty="0">
                <a:solidFill>
                  <a:prstClr val="black"/>
                </a:solidFill>
                <a:cs typeface="Helvetica"/>
              </a:rPr>
              <a:t>, </a:t>
            </a:r>
            <a:r>
              <a:rPr lang="en-US" sz="1050" b="1" dirty="0">
                <a:solidFill>
                  <a:prstClr val="black"/>
                </a:solidFill>
                <a:cs typeface="Helvetica"/>
              </a:rPr>
              <a:t>Download Fields</a:t>
            </a:r>
            <a:r>
              <a:rPr lang="en-US" sz="1050" dirty="0">
                <a:solidFill>
                  <a:prstClr val="black"/>
                </a:solidFill>
                <a:cs typeface="Helvetica"/>
              </a:rPr>
              <a:t>, </a:t>
            </a:r>
            <a:r>
              <a:rPr lang="en-US" sz="1050" b="1" dirty="0">
                <a:solidFill>
                  <a:prstClr val="black"/>
                </a:solidFill>
                <a:cs typeface="Helvetica"/>
              </a:rPr>
              <a:t>Sort Order </a:t>
            </a:r>
            <a:r>
              <a:rPr lang="en-US" sz="1050" dirty="0">
                <a:solidFill>
                  <a:prstClr val="black"/>
                </a:solidFill>
                <a:cs typeface="Helvetica"/>
              </a:rPr>
              <a:t> </a:t>
            </a:r>
          </a:p>
          <a:p>
            <a:pPr marL="912019" lvl="2" indent="-385763">
              <a:buFont typeface="+mj-lt"/>
              <a:buAutoNum type="arabicPeriod"/>
            </a:pPr>
            <a:r>
              <a:rPr lang="en-US" sz="1200" dirty="0">
                <a:solidFill>
                  <a:prstClr val="black"/>
                </a:solidFill>
                <a:cs typeface="Helvetica"/>
              </a:rPr>
              <a:t>In the </a:t>
            </a:r>
            <a:r>
              <a:rPr lang="en-US" sz="1200" b="1" dirty="0">
                <a:solidFill>
                  <a:prstClr val="black"/>
                </a:solidFill>
                <a:cs typeface="Helvetica"/>
              </a:rPr>
              <a:t>Data Measures </a:t>
            </a:r>
            <a:r>
              <a:rPr lang="en-US" sz="1200" dirty="0">
                <a:solidFill>
                  <a:prstClr val="black"/>
                </a:solidFill>
                <a:cs typeface="Helvetica"/>
              </a:rPr>
              <a:t>section, select the fields </a:t>
            </a:r>
            <a:br>
              <a:rPr lang="en-US" sz="1200" dirty="0">
                <a:solidFill>
                  <a:prstClr val="black"/>
                </a:solidFill>
                <a:cs typeface="Helvetica"/>
              </a:rPr>
            </a:br>
            <a:r>
              <a:rPr lang="en-US" sz="1200" dirty="0">
                <a:solidFill>
                  <a:prstClr val="black"/>
                </a:solidFill>
                <a:cs typeface="Helvetica"/>
              </a:rPr>
              <a:t>that you want to appear in the template.</a:t>
            </a:r>
          </a:p>
          <a:p>
            <a:pPr marL="1126331" lvl="3" indent="-385763"/>
            <a:r>
              <a:rPr lang="en-US" sz="1050" b="1" dirty="0">
                <a:solidFill>
                  <a:prstClr val="black"/>
                </a:solidFill>
                <a:cs typeface="Helvetica"/>
              </a:rPr>
              <a:t>Available Data Measures</a:t>
            </a:r>
            <a:r>
              <a:rPr lang="en-US" sz="1050" dirty="0">
                <a:solidFill>
                  <a:prstClr val="black"/>
                </a:solidFill>
                <a:cs typeface="Helvetica"/>
              </a:rPr>
              <a:t>, </a:t>
            </a:r>
            <a:r>
              <a:rPr lang="en-US" sz="1050" b="1" dirty="0">
                <a:solidFill>
                  <a:prstClr val="black"/>
                </a:solidFill>
                <a:cs typeface="Helvetica"/>
              </a:rPr>
              <a:t>Data Measures</a:t>
            </a:r>
            <a:endParaRPr lang="en-US" sz="1050" dirty="0">
              <a:solidFill>
                <a:prstClr val="black"/>
              </a:solidFill>
              <a:cs typeface="Helvetica"/>
            </a:endParaRPr>
          </a:p>
          <a:p>
            <a:pPr marL="912019" lvl="2" indent="-385763">
              <a:buFont typeface="+mj-lt"/>
              <a:buAutoNum type="arabicPeriod"/>
            </a:pPr>
            <a:r>
              <a:rPr lang="en-US" sz="1200" dirty="0">
                <a:solidFill>
                  <a:prstClr val="black"/>
                </a:solidFill>
                <a:cs typeface="Helvetica"/>
              </a:rPr>
              <a:t>Click the arrows to move the fields where you </a:t>
            </a:r>
            <a:br>
              <a:rPr lang="en-US" sz="1200" dirty="0">
                <a:solidFill>
                  <a:prstClr val="black"/>
                </a:solidFill>
                <a:cs typeface="Helvetica"/>
              </a:rPr>
            </a:br>
            <a:r>
              <a:rPr lang="en-US" sz="1200" dirty="0">
                <a:solidFill>
                  <a:prstClr val="black"/>
                </a:solidFill>
                <a:cs typeface="Helvetica"/>
              </a:rPr>
              <a:t>want them to appear in the template. </a:t>
            </a:r>
          </a:p>
        </p:txBody>
      </p:sp>
      <p:pic>
        <p:nvPicPr>
          <p:cNvPr id="5" name="Picture 4"/>
          <p:cNvPicPr>
            <a:picLocks noChangeAspect="1"/>
          </p:cNvPicPr>
          <p:nvPr/>
        </p:nvPicPr>
        <p:blipFill rotWithShape="1">
          <a:blip r:embed="rId3"/>
          <a:srcRect l="1384" t="6992" r="1777" b="29259"/>
          <a:stretch/>
        </p:blipFill>
        <p:spPr>
          <a:xfrm>
            <a:off x="4843369" y="2008074"/>
            <a:ext cx="3573380" cy="1721233"/>
          </a:xfrm>
          <a:prstGeom prst="rect">
            <a:avLst/>
          </a:prstGeom>
          <a:ln w="19050">
            <a:solidFill>
              <a:srgbClr val="000000"/>
            </a:solidFill>
          </a:ln>
        </p:spPr>
      </p:pic>
      <p:sp>
        <p:nvSpPr>
          <p:cNvPr id="6" name="Rectangle: Rounded Corners 7"/>
          <p:cNvSpPr/>
          <p:nvPr/>
        </p:nvSpPr>
        <p:spPr>
          <a:xfrm>
            <a:off x="7136313" y="2478103"/>
            <a:ext cx="814247" cy="781173"/>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sp>
        <p:nvSpPr>
          <p:cNvPr id="7" name="Rectangle: Rounded Corners 9"/>
          <p:cNvSpPr/>
          <p:nvPr/>
        </p:nvSpPr>
        <p:spPr>
          <a:xfrm>
            <a:off x="7750118" y="2405334"/>
            <a:ext cx="245642" cy="262244"/>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pic>
        <p:nvPicPr>
          <p:cNvPr id="8" name="Picture 7"/>
          <p:cNvPicPr>
            <a:picLocks noChangeAspect="1"/>
          </p:cNvPicPr>
          <p:nvPr/>
        </p:nvPicPr>
        <p:blipFill rotWithShape="1">
          <a:blip r:embed="rId4"/>
          <a:srcRect l="1386" t="11840" r="4975" b="5915"/>
          <a:stretch/>
        </p:blipFill>
        <p:spPr>
          <a:xfrm>
            <a:off x="4768368" y="3795689"/>
            <a:ext cx="3493469" cy="1724986"/>
          </a:xfrm>
          <a:prstGeom prst="rect">
            <a:avLst/>
          </a:prstGeom>
          <a:ln w="19050">
            <a:solidFill>
              <a:srgbClr val="000000"/>
            </a:solidFill>
          </a:ln>
        </p:spPr>
      </p:pic>
      <p:sp>
        <p:nvSpPr>
          <p:cNvPr id="9" name="Rectangle: Rounded Corners 10"/>
          <p:cNvSpPr/>
          <p:nvPr/>
        </p:nvSpPr>
        <p:spPr>
          <a:xfrm>
            <a:off x="7179637" y="4721078"/>
            <a:ext cx="208832" cy="761708"/>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sp>
        <p:nvSpPr>
          <p:cNvPr id="10" name="Rectangle: Rounded Corners 11"/>
          <p:cNvSpPr/>
          <p:nvPr/>
        </p:nvSpPr>
        <p:spPr>
          <a:xfrm>
            <a:off x="6311428" y="4725951"/>
            <a:ext cx="208832" cy="502682"/>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spTree>
    <p:extLst>
      <p:ext uri="{BB962C8B-B14F-4D97-AF65-F5344CB8AC3E}">
        <p14:creationId xmlns:p14="http://schemas.microsoft.com/office/powerpoint/2010/main" val="14416926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from a List Page</a:t>
            </a:r>
          </a:p>
        </p:txBody>
      </p:sp>
      <p:sp>
        <p:nvSpPr>
          <p:cNvPr id="4" name="Content Placeholder 2">
            <a:extLst>
              <a:ext uri="{FF2B5EF4-FFF2-40B4-BE49-F238E27FC236}">
                <a16:creationId xmlns:a16="http://schemas.microsoft.com/office/drawing/2014/main" xmlns="" id="{A954354C-88A5-4183-9D0F-36A11ED0E4A4}"/>
              </a:ext>
            </a:extLst>
          </p:cNvPr>
          <p:cNvSpPr txBox="1">
            <a:spLocks/>
          </p:cNvSpPr>
          <p:nvPr/>
        </p:nvSpPr>
        <p:spPr>
          <a:xfrm>
            <a:off x="0" y="1698586"/>
            <a:ext cx="8430545" cy="2804232"/>
          </a:xfrm>
          <a:prstGeom prst="rect">
            <a:avLst/>
          </a:prstGeom>
        </p:spPr>
        <p:txBody>
          <a:bodyPr lIns="0" tIns="0" rIns="0" bIns="0">
            <a:normAutofit fontScale="92500" lnSpcReduction="10000"/>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912019" lvl="2" indent="-385763">
              <a:buFont typeface="+mj-lt"/>
              <a:buAutoNum type="arabicPeriod" startAt="5"/>
            </a:pPr>
            <a:r>
              <a:rPr lang="en-US" sz="1500" dirty="0">
                <a:solidFill>
                  <a:prstClr val="black"/>
                </a:solidFill>
                <a:cs typeface="Helvetica"/>
              </a:rPr>
              <a:t>Scroll to the </a:t>
            </a:r>
            <a:r>
              <a:rPr lang="en-US" sz="1500" b="1" dirty="0">
                <a:solidFill>
                  <a:prstClr val="black"/>
                </a:solidFill>
                <a:cs typeface="Helvetica"/>
              </a:rPr>
              <a:t>Timeline Settings </a:t>
            </a:r>
            <a:r>
              <a:rPr lang="en-US" sz="1500" dirty="0">
                <a:solidFill>
                  <a:prstClr val="black"/>
                </a:solidFill>
                <a:cs typeface="Helvetica"/>
              </a:rPr>
              <a:t>section and enter the following:</a:t>
            </a:r>
          </a:p>
          <a:p>
            <a:pPr marL="1126331" lvl="3" indent="-385763"/>
            <a:r>
              <a:rPr lang="en-US" sz="1350" dirty="0">
                <a:solidFill>
                  <a:prstClr val="black"/>
                </a:solidFill>
                <a:cs typeface="Helvetica"/>
              </a:rPr>
              <a:t>In </a:t>
            </a:r>
            <a:r>
              <a:rPr lang="en-US" sz="1350" b="1" dirty="0">
                <a:solidFill>
                  <a:prstClr val="black"/>
                </a:solidFill>
                <a:cs typeface="Helvetica"/>
              </a:rPr>
              <a:t>Relative Start Days, </a:t>
            </a:r>
            <a:r>
              <a:rPr lang="en-US" sz="1350" dirty="0">
                <a:solidFill>
                  <a:prstClr val="black"/>
                </a:solidFill>
                <a:cs typeface="Helvetica"/>
              </a:rPr>
              <a:t>enter number of days prior to the value in the </a:t>
            </a:r>
            <a:r>
              <a:rPr lang="en-US" sz="1350" b="1" dirty="0">
                <a:solidFill>
                  <a:prstClr val="black"/>
                </a:solidFill>
                <a:cs typeface="Helvetica"/>
              </a:rPr>
              <a:t>Based On</a:t>
            </a:r>
            <a:r>
              <a:rPr lang="en-US" sz="1350" dirty="0">
                <a:solidFill>
                  <a:prstClr val="black"/>
                </a:solidFill>
                <a:cs typeface="Helvetica"/>
              </a:rPr>
              <a:t> field to start the timeline of downloaded data.</a:t>
            </a:r>
          </a:p>
          <a:p>
            <a:pPr marL="1126331" lvl="3" indent="-385763"/>
            <a:r>
              <a:rPr lang="en-US" sz="1350" dirty="0">
                <a:solidFill>
                  <a:prstClr val="black"/>
                </a:solidFill>
                <a:cs typeface="Helvetica"/>
              </a:rPr>
              <a:t>In </a:t>
            </a:r>
            <a:r>
              <a:rPr lang="en-US" sz="1350" b="1" dirty="0">
                <a:solidFill>
                  <a:prstClr val="black"/>
                </a:solidFill>
                <a:cs typeface="Helvetica"/>
              </a:rPr>
              <a:t>Relative End Days</a:t>
            </a:r>
            <a:r>
              <a:rPr lang="en-US" sz="1350" dirty="0">
                <a:solidFill>
                  <a:prstClr val="black"/>
                </a:solidFill>
                <a:cs typeface="Helvetica"/>
              </a:rPr>
              <a:t>, enter number of days after start date to include in the timeline of downloaded data.</a:t>
            </a:r>
          </a:p>
          <a:p>
            <a:pPr marL="1126331" lvl="3" indent="-385763"/>
            <a:r>
              <a:rPr lang="en-US" sz="1350" dirty="0">
                <a:solidFill>
                  <a:prstClr val="black"/>
                </a:solidFill>
                <a:cs typeface="Helvetica"/>
              </a:rPr>
              <a:t>In </a:t>
            </a:r>
            <a:r>
              <a:rPr lang="en-US" sz="1350" b="1" dirty="0">
                <a:solidFill>
                  <a:prstClr val="black"/>
                </a:solidFill>
                <a:cs typeface="Helvetica"/>
              </a:rPr>
              <a:t>Based On</a:t>
            </a:r>
            <a:r>
              <a:rPr lang="en-US" sz="1350" dirty="0">
                <a:solidFill>
                  <a:prstClr val="black"/>
                </a:solidFill>
                <a:cs typeface="Helvetica"/>
              </a:rPr>
              <a:t>, select today or the day of the week to base  the </a:t>
            </a:r>
            <a:r>
              <a:rPr lang="en-US" sz="1350" b="1" dirty="0">
                <a:solidFill>
                  <a:prstClr val="black"/>
                </a:solidFill>
                <a:cs typeface="Helvetica"/>
              </a:rPr>
              <a:t>Relative Start Days </a:t>
            </a:r>
            <a:r>
              <a:rPr lang="en-US" sz="1350" dirty="0">
                <a:solidFill>
                  <a:prstClr val="black"/>
                </a:solidFill>
                <a:cs typeface="Helvetica"/>
              </a:rPr>
              <a:t>field.</a:t>
            </a:r>
          </a:p>
          <a:p>
            <a:pPr marL="1126331" lvl="3" indent="-385763"/>
            <a:r>
              <a:rPr lang="en-US" sz="1350" dirty="0">
                <a:solidFill>
                  <a:prstClr val="black"/>
                </a:solidFill>
                <a:cs typeface="Helvetica"/>
              </a:rPr>
              <a:t>In </a:t>
            </a:r>
            <a:r>
              <a:rPr lang="en-US" sz="1350" b="1" dirty="0">
                <a:solidFill>
                  <a:prstClr val="black"/>
                </a:solidFill>
                <a:cs typeface="Helvetica"/>
              </a:rPr>
              <a:t>Timeline Patterns </a:t>
            </a:r>
            <a:r>
              <a:rPr lang="en-US" sz="1350" dirty="0">
                <a:solidFill>
                  <a:prstClr val="black"/>
                </a:solidFill>
                <a:cs typeface="Helvetica"/>
              </a:rPr>
              <a:t>box, select the view for the returned data.</a:t>
            </a:r>
          </a:p>
          <a:p>
            <a:pPr marL="1340644" lvl="4" indent="-385763"/>
            <a:r>
              <a:rPr lang="en-US" sz="1350" dirty="0">
                <a:solidFill>
                  <a:prstClr val="black"/>
                </a:solidFill>
                <a:cs typeface="Helvetica"/>
              </a:rPr>
              <a:t>Example, Calendar view: Weekly Calendar</a:t>
            </a:r>
          </a:p>
          <a:p>
            <a:pPr marL="912019" lvl="2" indent="-385763">
              <a:buFont typeface="+mj-lt"/>
              <a:buAutoNum type="arabicPeriod" startAt="5"/>
            </a:pPr>
            <a:r>
              <a:rPr lang="en-US" sz="1500" dirty="0">
                <a:solidFill>
                  <a:prstClr val="black"/>
                </a:solidFill>
                <a:cs typeface="Helvetica"/>
              </a:rPr>
              <a:t>Click </a:t>
            </a:r>
            <a:r>
              <a:rPr lang="en-US" sz="1500" b="1" dirty="0">
                <a:solidFill>
                  <a:prstClr val="black"/>
                </a:solidFill>
                <a:cs typeface="Helvetica"/>
              </a:rPr>
              <a:t>Close</a:t>
            </a:r>
            <a:r>
              <a:rPr lang="en-US" sz="1500" dirty="0">
                <a:solidFill>
                  <a:prstClr val="black"/>
                </a:solidFill>
                <a:cs typeface="Helvetica"/>
              </a:rPr>
              <a:t>. </a:t>
            </a:r>
          </a:p>
          <a:p>
            <a:pPr marL="1126331" lvl="3" indent="-385763"/>
            <a:r>
              <a:rPr lang="en-US" sz="1350" dirty="0">
                <a:solidFill>
                  <a:prstClr val="black"/>
                </a:solidFill>
                <a:cs typeface="Helvetica"/>
              </a:rPr>
              <a:t>The Select Document Type page reappears</a:t>
            </a:r>
            <a:br>
              <a:rPr lang="en-US" sz="1350" dirty="0">
                <a:solidFill>
                  <a:prstClr val="black"/>
                </a:solidFill>
                <a:cs typeface="Helvetica"/>
              </a:rPr>
            </a:br>
            <a:endParaRPr lang="en-US" sz="1350" dirty="0">
              <a:solidFill>
                <a:prstClr val="black"/>
              </a:solidFill>
              <a:cs typeface="Helvetica"/>
            </a:endParaRPr>
          </a:p>
        </p:txBody>
      </p:sp>
      <p:pic>
        <p:nvPicPr>
          <p:cNvPr id="5" name="Picture 4"/>
          <p:cNvPicPr>
            <a:picLocks noChangeAspect="1"/>
          </p:cNvPicPr>
          <p:nvPr/>
        </p:nvPicPr>
        <p:blipFill rotWithShape="1">
          <a:blip r:embed="rId3"/>
          <a:srcRect l="1386" t="50628" r="38188" b="1425"/>
          <a:stretch/>
        </p:blipFill>
        <p:spPr>
          <a:xfrm>
            <a:off x="4738106" y="3598561"/>
            <a:ext cx="4054229" cy="1808513"/>
          </a:xfrm>
          <a:prstGeom prst="rect">
            <a:avLst/>
          </a:prstGeom>
          <a:ln w="19050">
            <a:solidFill>
              <a:srgbClr val="000000"/>
            </a:solidFill>
          </a:ln>
        </p:spPr>
      </p:pic>
      <p:sp>
        <p:nvSpPr>
          <p:cNvPr id="6" name="Rectangle: Rounded Corners 7"/>
          <p:cNvSpPr/>
          <p:nvPr/>
        </p:nvSpPr>
        <p:spPr>
          <a:xfrm>
            <a:off x="4721172" y="5131996"/>
            <a:ext cx="495742" cy="307794"/>
          </a:xfrm>
          <a:prstGeom prst="roundRect">
            <a:avLst/>
          </a:prstGeom>
          <a:noFill/>
          <a:ln w="28575">
            <a:solidFill>
              <a:srgbClr val="FF5100"/>
            </a:solidFill>
          </a:ln>
          <a:effectLst/>
        </p:spPr>
        <p:txBody>
          <a:bodyPr rtlCol="0" anchor="ctr"/>
          <a:lstStyle/>
          <a:p>
            <a:pPr algn="ctr" defTabSz="489826">
              <a:defRPr/>
            </a:pPr>
            <a:endParaRPr lang="en-US" sz="1950" kern="0">
              <a:solidFill>
                <a:srgbClr val="FFFFFF"/>
              </a:solidFill>
            </a:endParaRPr>
          </a:p>
        </p:txBody>
      </p:sp>
    </p:spTree>
    <p:extLst>
      <p:ext uri="{BB962C8B-B14F-4D97-AF65-F5344CB8AC3E}">
        <p14:creationId xmlns:p14="http://schemas.microsoft.com/office/powerpoint/2010/main" val="15363816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Multi-Collab View Page</a:t>
            </a:r>
          </a:p>
        </p:txBody>
      </p:sp>
      <p:sp>
        <p:nvSpPr>
          <p:cNvPr id="5" name="Content Placeholder 2"/>
          <p:cNvSpPr txBox="1">
            <a:spLocks/>
          </p:cNvSpPr>
          <p:nvPr/>
        </p:nvSpPr>
        <p:spPr>
          <a:xfrm>
            <a:off x="468314" y="1197668"/>
            <a:ext cx="10287000"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400" dirty="0">
                <a:solidFill>
                  <a:srgbClr val="000000"/>
                </a:solidFill>
              </a:rPr>
              <a:t>The Multi-Collab View page displays the following information:</a:t>
            </a:r>
          </a:p>
          <a:p>
            <a:pPr marL="342900" indent="-342900" defTabSz="489826" fontAlgn="auto">
              <a:spcAft>
                <a:spcPts val="900"/>
              </a:spcAft>
              <a:defRPr/>
            </a:pPr>
            <a:r>
              <a:rPr lang="en-US" sz="1400" dirty="0">
                <a:solidFill>
                  <a:srgbClr val="000000"/>
                </a:solidFill>
              </a:rPr>
              <a:t>Collaborations Data</a:t>
            </a:r>
          </a:p>
          <a:p>
            <a:pPr marL="607219" lvl="1" indent="-261938" defTabSz="489826" fontAlgn="auto">
              <a:spcAft>
                <a:spcPts val="900"/>
              </a:spcAft>
              <a:buClr>
                <a:srgbClr val="5085CC"/>
              </a:buClr>
              <a:defRPr/>
            </a:pPr>
            <a:r>
              <a:rPr lang="en-US" sz="1200" dirty="0">
                <a:solidFill>
                  <a:srgbClr val="000000"/>
                </a:solidFill>
              </a:rPr>
              <a:t>JCI Enterprise Code</a:t>
            </a:r>
          </a:p>
          <a:p>
            <a:pPr marL="607219" lvl="1" indent="-261938" defTabSz="489826" fontAlgn="auto">
              <a:spcAft>
                <a:spcPts val="900"/>
              </a:spcAft>
              <a:buClr>
                <a:srgbClr val="5085CC"/>
              </a:buClr>
              <a:defRPr/>
            </a:pPr>
            <a:r>
              <a:rPr lang="en-US" sz="1200" dirty="0">
                <a:solidFill>
                  <a:srgbClr val="000000"/>
                </a:solidFill>
              </a:rPr>
              <a:t>Supplier</a:t>
            </a:r>
          </a:p>
          <a:p>
            <a:pPr marL="607219" lvl="1" indent="-261938" defTabSz="489826" fontAlgn="auto">
              <a:spcAft>
                <a:spcPts val="900"/>
              </a:spcAft>
              <a:buClr>
                <a:srgbClr val="5085CC"/>
              </a:buClr>
              <a:defRPr/>
            </a:pPr>
            <a:r>
              <a:rPr lang="en-US" sz="1200" dirty="0">
                <a:solidFill>
                  <a:srgbClr val="000000"/>
                </a:solidFill>
              </a:rPr>
              <a:t>JCI Part Number</a:t>
            </a:r>
          </a:p>
          <a:p>
            <a:pPr marL="607219" lvl="1" indent="-261938" defTabSz="489826" fontAlgn="auto">
              <a:spcAft>
                <a:spcPts val="900"/>
              </a:spcAft>
              <a:buClr>
                <a:srgbClr val="5085CC"/>
              </a:buClr>
              <a:defRPr/>
            </a:pPr>
            <a:r>
              <a:rPr lang="en-US" sz="1200" dirty="0">
                <a:solidFill>
                  <a:srgbClr val="000000"/>
                </a:solidFill>
              </a:rPr>
              <a:t>JCI Plant Code</a:t>
            </a:r>
          </a:p>
          <a:p>
            <a:pPr marL="342900" indent="-342900" defTabSz="489826" fontAlgn="auto">
              <a:spcAft>
                <a:spcPts val="900"/>
              </a:spcAft>
              <a:defRPr/>
            </a:pPr>
            <a:r>
              <a:rPr lang="en-US" sz="1400" dirty="0">
                <a:solidFill>
                  <a:srgbClr val="000000"/>
                </a:solidFill>
              </a:rPr>
              <a:t>Data Column</a:t>
            </a:r>
          </a:p>
          <a:p>
            <a:pPr marL="607219" lvl="1" indent="-261938" defTabSz="489826" fontAlgn="auto">
              <a:spcAft>
                <a:spcPts val="900"/>
              </a:spcAft>
              <a:buClr>
                <a:srgbClr val="5085CC"/>
              </a:buClr>
              <a:defRPr/>
            </a:pPr>
            <a:r>
              <a:rPr lang="en-US" sz="1200" dirty="0">
                <a:solidFill>
                  <a:srgbClr val="000000"/>
                </a:solidFill>
              </a:rPr>
              <a:t>Indicates type of data available</a:t>
            </a:r>
          </a:p>
          <a:p>
            <a:pPr marL="342900" indent="-342900" defTabSz="489826" fontAlgn="auto">
              <a:spcAft>
                <a:spcPts val="900"/>
              </a:spcAft>
              <a:defRPr/>
            </a:pPr>
            <a:r>
              <a:rPr lang="en-US" sz="1400" dirty="0">
                <a:solidFill>
                  <a:srgbClr val="000000"/>
                </a:solidFill>
              </a:rPr>
              <a:t>Time Bucket Columns</a:t>
            </a:r>
          </a:p>
          <a:p>
            <a:pPr marL="607219" lvl="1" indent="-261938" defTabSz="489826" fontAlgn="auto">
              <a:spcAft>
                <a:spcPts val="900"/>
              </a:spcAft>
              <a:buClr>
                <a:srgbClr val="5085CC"/>
              </a:buClr>
              <a:defRPr/>
            </a:pPr>
            <a:r>
              <a:rPr lang="en-US" sz="1200" dirty="0">
                <a:solidFill>
                  <a:srgbClr val="000000"/>
                </a:solidFill>
              </a:rPr>
              <a:t>Group data for a collaboration by</a:t>
            </a:r>
          </a:p>
          <a:p>
            <a:pPr marL="607219" lvl="1" indent="-261938" defTabSz="489826" fontAlgn="auto">
              <a:spcAft>
                <a:spcPts val="900"/>
              </a:spcAft>
              <a:buClr>
                <a:srgbClr val="5085CC"/>
              </a:buClr>
              <a:defRPr/>
            </a:pPr>
            <a:r>
              <a:rPr lang="en-US" sz="1200" dirty="0">
                <a:solidFill>
                  <a:srgbClr val="000000"/>
                </a:solidFill>
              </a:rPr>
              <a:t> date</a:t>
            </a:r>
          </a:p>
        </p:txBody>
      </p:sp>
      <p:grpSp>
        <p:nvGrpSpPr>
          <p:cNvPr id="3" name="Group 2"/>
          <p:cNvGrpSpPr/>
          <p:nvPr/>
        </p:nvGrpSpPr>
        <p:grpSpPr>
          <a:xfrm>
            <a:off x="2766060" y="1680210"/>
            <a:ext cx="6205412" cy="3500139"/>
            <a:chOff x="2778571" y="1887997"/>
            <a:chExt cx="6112891" cy="3326642"/>
          </a:xfrm>
        </p:grpSpPr>
        <p:grpSp>
          <p:nvGrpSpPr>
            <p:cNvPr id="6" name="Group 5"/>
            <p:cNvGrpSpPr/>
            <p:nvPr/>
          </p:nvGrpSpPr>
          <p:grpSpPr>
            <a:xfrm>
              <a:off x="3387840" y="1887997"/>
              <a:ext cx="5503622" cy="3326642"/>
              <a:chOff x="5122841" y="1629474"/>
              <a:chExt cx="9232137" cy="5549867"/>
            </a:xfrm>
          </p:grpSpPr>
          <p:pic>
            <p:nvPicPr>
              <p:cNvPr id="7" name="Picture 6"/>
              <p:cNvPicPr>
                <a:picLocks noChangeAspect="1"/>
              </p:cNvPicPr>
              <p:nvPr/>
            </p:nvPicPr>
            <p:blipFill rotWithShape="1">
              <a:blip r:embed="rId3"/>
              <a:srcRect l="235" t="21285" r="1685" b="1071"/>
              <a:stretch/>
            </p:blipFill>
            <p:spPr>
              <a:xfrm>
                <a:off x="5122841" y="1903835"/>
                <a:ext cx="9232137" cy="5275506"/>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flipV="1">
                <a:off x="5722374" y="3222523"/>
                <a:ext cx="449826" cy="4203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51871" y="3569110"/>
                <a:ext cx="427703" cy="70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13"/>
              <p:cNvSpPr/>
              <p:nvPr/>
            </p:nvSpPr>
            <p:spPr>
              <a:xfrm>
                <a:off x="5246738" y="4747137"/>
                <a:ext cx="1401097" cy="479322"/>
              </a:xfrm>
              <a:prstGeom prst="roundRect">
                <a:avLst/>
              </a:prstGeom>
              <a:solidFill>
                <a:srgbClr val="FF51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Data</a:t>
                </a:r>
                <a:br>
                  <a:rPr lang="en-US" sz="1050" dirty="0"/>
                </a:br>
                <a:r>
                  <a:rPr lang="en-US" sz="1050" dirty="0"/>
                  <a:t>Column</a:t>
                </a:r>
              </a:p>
            </p:txBody>
          </p:sp>
          <p:sp>
            <p:nvSpPr>
              <p:cNvPr id="11" name="Left Brace 10"/>
              <p:cNvSpPr/>
              <p:nvPr/>
            </p:nvSpPr>
            <p:spPr>
              <a:xfrm>
                <a:off x="6651876" y="3432687"/>
                <a:ext cx="493719" cy="3108223"/>
              </a:xfrm>
              <a:prstGeom prst="leftBrace">
                <a:avLst>
                  <a:gd name="adj1" fmla="val 82532"/>
                  <a:gd name="adj2" fmla="val 49763"/>
                </a:avLst>
              </a:prstGeom>
              <a:ln>
                <a:solidFill>
                  <a:srgbClr val="FF510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2" name="Rectangle: Rounded Corners 17"/>
              <p:cNvSpPr/>
              <p:nvPr/>
            </p:nvSpPr>
            <p:spPr>
              <a:xfrm>
                <a:off x="10302801" y="1629474"/>
                <a:ext cx="1679699" cy="479322"/>
              </a:xfrm>
              <a:prstGeom prst="roundRect">
                <a:avLst/>
              </a:prstGeom>
              <a:solidFill>
                <a:srgbClr val="58C6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solidFill>
                      <a:schemeClr val="tx1"/>
                    </a:solidFill>
                  </a:rPr>
                  <a:t>Time Bucket</a:t>
                </a:r>
                <a:br>
                  <a:rPr lang="en-US" sz="1050" dirty="0">
                    <a:solidFill>
                      <a:schemeClr val="tx1"/>
                    </a:solidFill>
                  </a:rPr>
                </a:br>
                <a:r>
                  <a:rPr lang="en-US" sz="1050" dirty="0">
                    <a:solidFill>
                      <a:schemeClr val="tx1"/>
                    </a:solidFill>
                  </a:rPr>
                  <a:t>Columns</a:t>
                </a:r>
              </a:p>
            </p:txBody>
          </p:sp>
          <p:sp>
            <p:nvSpPr>
              <p:cNvPr id="13" name="Left Brace 12"/>
              <p:cNvSpPr/>
              <p:nvPr/>
            </p:nvSpPr>
            <p:spPr>
              <a:xfrm rot="5400000">
                <a:off x="11035092" y="-15475"/>
                <a:ext cx="493719" cy="4801992"/>
              </a:xfrm>
              <a:prstGeom prst="leftBrace">
                <a:avLst>
                  <a:gd name="adj1" fmla="val 82532"/>
                  <a:gd name="adj2" fmla="val 49763"/>
                </a:avLst>
              </a:prstGeom>
              <a:ln w="19050">
                <a:solidFill>
                  <a:srgbClr val="58C6B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14" name="Rectangle: Rounded Corners 8"/>
            <p:cNvSpPr/>
            <p:nvPr/>
          </p:nvSpPr>
          <p:spPr>
            <a:xfrm>
              <a:off x="2778571" y="2844300"/>
              <a:ext cx="1050823" cy="359492"/>
            </a:xfrm>
            <a:prstGeom prst="round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t>Collaboration Data</a:t>
              </a:r>
            </a:p>
          </p:txBody>
        </p:sp>
      </p:grpSp>
    </p:spTree>
    <p:extLst>
      <p:ext uri="{BB962C8B-B14F-4D97-AF65-F5344CB8AC3E}">
        <p14:creationId xmlns:p14="http://schemas.microsoft.com/office/powerpoint/2010/main" val="362049076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from a List Page</a:t>
            </a:r>
          </a:p>
        </p:txBody>
      </p:sp>
      <p:sp>
        <p:nvSpPr>
          <p:cNvPr id="4" name="Content Placeholder 2">
            <a:extLst>
              <a:ext uri="{FF2B5EF4-FFF2-40B4-BE49-F238E27FC236}">
                <a16:creationId xmlns:a16="http://schemas.microsoft.com/office/drawing/2014/main" xmlns="" id="{A954354C-88A5-4183-9D0F-36A11ED0E4A4}"/>
              </a:ext>
            </a:extLst>
          </p:cNvPr>
          <p:cNvSpPr txBox="1">
            <a:spLocks/>
          </p:cNvSpPr>
          <p:nvPr/>
        </p:nvSpPr>
        <p:spPr>
          <a:xfrm>
            <a:off x="405606" y="1243191"/>
            <a:ext cx="8332790" cy="3138108"/>
          </a:xfrm>
          <a:prstGeom prst="rect">
            <a:avLst/>
          </a:prstGeom>
        </p:spPr>
        <p:txBody>
          <a:bodyPr lIns="0" tIns="0" rIns="0" bIns="0" anchor="t">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0" indent="0">
              <a:buNone/>
            </a:pPr>
            <a:r>
              <a:rPr lang="en-US" sz="1500" dirty="0">
                <a:solidFill>
                  <a:prstClr val="black"/>
                </a:solidFill>
                <a:cs typeface="Helvetica"/>
              </a:rPr>
              <a:t>7.	</a:t>
            </a:r>
            <a:r>
              <a:rPr lang="en-US" sz="1400" dirty="0">
                <a:solidFill>
                  <a:prstClr val="black"/>
                </a:solidFill>
                <a:cs typeface="Helvetica"/>
              </a:rPr>
              <a:t>Optionally, in </a:t>
            </a:r>
            <a:r>
              <a:rPr lang="en-US" sz="1400" b="1" dirty="0">
                <a:solidFill>
                  <a:prstClr val="black"/>
                </a:solidFill>
                <a:cs typeface="Helvetica"/>
              </a:rPr>
              <a:t>Comments</a:t>
            </a:r>
            <a:r>
              <a:rPr lang="en-US" sz="1400" dirty="0">
                <a:solidFill>
                  <a:prstClr val="black"/>
                </a:solidFill>
                <a:cs typeface="Helvetica"/>
              </a:rPr>
              <a:t>, enter any comments. </a:t>
            </a:r>
            <a:endParaRPr lang="en-US" sz="1400" dirty="0">
              <a:solidFill>
                <a:srgbClr val="FF0000"/>
              </a:solidFill>
              <a:cs typeface="Helvetica"/>
            </a:endParaRPr>
          </a:p>
          <a:p>
            <a:pPr marL="650081" lvl="1" indent="-385763">
              <a:buClr>
                <a:srgbClr val="7DBA00"/>
              </a:buClr>
            </a:pPr>
            <a:r>
              <a:rPr lang="en-US" sz="1100" dirty="0">
                <a:solidFill>
                  <a:prstClr val="black"/>
                </a:solidFill>
                <a:cs typeface="Helvetica"/>
              </a:rPr>
              <a:t>For example, if you execute multiple downloads, entering "next 90 days" or "next 90-180 days" will help differentiate your downloads</a:t>
            </a:r>
            <a:endParaRPr lang="en-US" sz="1100" dirty="0">
              <a:solidFill>
                <a:srgbClr val="FF0000"/>
              </a:solidFill>
              <a:cs typeface="Helvetica"/>
            </a:endParaRPr>
          </a:p>
          <a:p>
            <a:pPr marL="0" indent="0">
              <a:buNone/>
            </a:pPr>
            <a:r>
              <a:rPr lang="en-US" sz="1400" dirty="0">
                <a:solidFill>
                  <a:prstClr val="black"/>
                </a:solidFill>
                <a:cs typeface="Helvetica"/>
              </a:rPr>
              <a:t>8.	Click </a:t>
            </a:r>
            <a:r>
              <a:rPr lang="en-US" sz="1400" b="1" dirty="0">
                <a:solidFill>
                  <a:prstClr val="black"/>
                </a:solidFill>
                <a:cs typeface="Helvetica"/>
              </a:rPr>
              <a:t>Next</a:t>
            </a:r>
            <a:r>
              <a:rPr lang="en-US" sz="1400" dirty="0">
                <a:solidFill>
                  <a:prstClr val="black"/>
                </a:solidFill>
                <a:cs typeface="Helvetica"/>
              </a:rPr>
              <a:t>. </a:t>
            </a:r>
            <a:r>
              <a:rPr lang="en-US" sz="1100" dirty="0">
                <a:solidFill>
                  <a:prstClr val="black"/>
                </a:solidFill>
                <a:cs typeface="Helvetica"/>
              </a:rPr>
              <a:t>automatically, or you may see a dialog asking whether you want to save the file or open it with a </a:t>
            </a:r>
            <a:r>
              <a:rPr lang="en-US" sz="1100" dirty="0" err="1">
                <a:solidFill>
                  <a:prstClr val="black"/>
                </a:solidFill>
                <a:cs typeface="Helvetica"/>
              </a:rPr>
              <a:t>speci</a:t>
            </a:r>
            <a:endParaRPr lang="en-US" sz="1400" dirty="0">
              <a:solidFill>
                <a:prstClr val="black"/>
              </a:solidFill>
              <a:cs typeface="Helvetica"/>
            </a:endParaRPr>
          </a:p>
          <a:p>
            <a:pPr lvl="1">
              <a:buClr>
                <a:srgbClr val="7DBA00"/>
              </a:buClr>
            </a:pPr>
            <a:r>
              <a:rPr lang="en-US" sz="1400" dirty="0">
                <a:solidFill>
                  <a:prstClr val="black"/>
                </a:solidFill>
                <a:cs typeface="Helvetica"/>
              </a:rPr>
              <a:t>What happens next is dependent on your browser. The file may be downloaded fic application</a:t>
            </a:r>
            <a:r>
              <a:rPr lang="en-US" sz="1600" dirty="0">
                <a:solidFill>
                  <a:prstClr val="black"/>
                </a:solidFill>
                <a:cs typeface="Helvetica"/>
              </a:rPr>
              <a:t>.</a:t>
            </a:r>
            <a:r>
              <a:rPr lang="en-US" sz="1200" dirty="0">
                <a:solidFill>
                  <a:prstClr val="black"/>
                </a:solidFill>
                <a:cs typeface="Helvetica"/>
              </a:rPr>
              <a:t/>
            </a:r>
            <a:br>
              <a:rPr lang="en-US" sz="1200" dirty="0">
                <a:solidFill>
                  <a:prstClr val="black"/>
                </a:solidFill>
                <a:cs typeface="Helvetica"/>
              </a:rPr>
            </a:br>
            <a:endParaRPr lang="en-US" sz="1200" dirty="0">
              <a:solidFill>
                <a:prstClr val="black"/>
              </a:solidFill>
              <a:cs typeface="Helvetica"/>
            </a:endParaRPr>
          </a:p>
        </p:txBody>
      </p:sp>
      <p:pic>
        <p:nvPicPr>
          <p:cNvPr id="5" name="Picture 4"/>
          <p:cNvPicPr>
            <a:picLocks noChangeAspect="1"/>
          </p:cNvPicPr>
          <p:nvPr/>
        </p:nvPicPr>
        <p:blipFill rotWithShape="1">
          <a:blip r:embed="rId3"/>
          <a:srcRect l="1384" t="9129" r="1777" b="29260"/>
          <a:stretch/>
        </p:blipFill>
        <p:spPr>
          <a:xfrm>
            <a:off x="1402472" y="2914650"/>
            <a:ext cx="6339058" cy="2951006"/>
          </a:xfrm>
          <a:prstGeom prst="rect">
            <a:avLst/>
          </a:prstGeom>
          <a:ln w="19050">
            <a:solidFill>
              <a:srgbClr val="000000"/>
            </a:solidFill>
          </a:ln>
        </p:spPr>
      </p:pic>
    </p:spTree>
    <p:extLst>
      <p:ext uri="{BB962C8B-B14F-4D97-AF65-F5344CB8AC3E}">
        <p14:creationId xmlns:p14="http://schemas.microsoft.com/office/powerpoint/2010/main" val="382585534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D36E4-CC83-4BF9-A358-79E9E2559821}"/>
              </a:ext>
            </a:extLst>
          </p:cNvPr>
          <p:cNvSpPr>
            <a:spLocks noGrp="1"/>
          </p:cNvSpPr>
          <p:nvPr>
            <p:ph type="title"/>
          </p:nvPr>
        </p:nvSpPr>
        <p:spPr>
          <a:xfrm>
            <a:off x="468313" y="178639"/>
            <a:ext cx="8207375" cy="792162"/>
          </a:xfrm>
        </p:spPr>
        <p:txBody>
          <a:bodyPr/>
          <a:lstStyle/>
          <a:p>
            <a:r>
              <a:rPr lang="en-US"/>
              <a:t>Downloading from the Menu</a:t>
            </a:r>
            <a:endParaRPr lang="en-US" dirty="0"/>
          </a:p>
        </p:txBody>
      </p:sp>
      <p:sp>
        <p:nvSpPr>
          <p:cNvPr id="4" name="Content Placeholder 2">
            <a:extLst>
              <a:ext uri="{FF2B5EF4-FFF2-40B4-BE49-F238E27FC236}">
                <a16:creationId xmlns:a16="http://schemas.microsoft.com/office/drawing/2014/main" xmlns="" id="{04CE5CDA-9C09-4B52-A7DC-AA3FB664C293}"/>
              </a:ext>
            </a:extLst>
          </p:cNvPr>
          <p:cNvSpPr>
            <a:spLocks noGrp="1"/>
          </p:cNvSpPr>
          <p:nvPr>
            <p:ph type="body" sz="quarter" idx="11"/>
          </p:nvPr>
        </p:nvSpPr>
        <p:spPr/>
        <p:txBody>
          <a:bodyPr/>
          <a:lstStyle/>
          <a:p>
            <a:pPr marL="700088" lvl="1" indent="-342900">
              <a:buFont typeface="+mj-lt"/>
              <a:buAutoNum type="arabicPeriod"/>
            </a:pPr>
            <a:r>
              <a:rPr lang="en-US" dirty="0"/>
              <a:t>Click </a:t>
            </a:r>
            <a:r>
              <a:rPr lang="en-US" b="1" dirty="0"/>
              <a:t>Menu</a:t>
            </a:r>
            <a:r>
              <a:rPr lang="en-US" dirty="0"/>
              <a:t>, click </a:t>
            </a:r>
            <a:r>
              <a:rPr lang="en-US" b="1" dirty="0"/>
              <a:t>Upload/Download</a:t>
            </a:r>
            <a:r>
              <a:rPr lang="en-US" dirty="0"/>
              <a:t>, and then click </a:t>
            </a:r>
            <a:r>
              <a:rPr lang="en-US" b="1" dirty="0"/>
              <a:t>Forecast/Commit </a:t>
            </a:r>
            <a:r>
              <a:rPr lang="en-US" dirty="0"/>
              <a:t>under Downloads – Forecast/Commit.</a:t>
            </a:r>
          </a:p>
        </p:txBody>
      </p:sp>
      <p:grpSp>
        <p:nvGrpSpPr>
          <p:cNvPr id="5" name="Group 4"/>
          <p:cNvGrpSpPr/>
          <p:nvPr/>
        </p:nvGrpSpPr>
        <p:grpSpPr>
          <a:xfrm>
            <a:off x="1337201" y="2514600"/>
            <a:ext cx="6469600" cy="3347315"/>
            <a:chOff x="1390130" y="2678113"/>
            <a:chExt cx="6469600" cy="3347315"/>
          </a:xfrm>
        </p:grpSpPr>
        <p:pic>
          <p:nvPicPr>
            <p:cNvPr id="8" name="Picture 7"/>
            <p:cNvPicPr>
              <a:picLocks noChangeAspect="1"/>
            </p:cNvPicPr>
            <p:nvPr/>
          </p:nvPicPr>
          <p:blipFill>
            <a:blip r:embed="rId3"/>
            <a:stretch>
              <a:fillRect/>
            </a:stretch>
          </p:blipFill>
          <p:spPr>
            <a:xfrm>
              <a:off x="1390130" y="2678113"/>
              <a:ext cx="6469600" cy="3347315"/>
            </a:xfrm>
            <a:prstGeom prst="rect">
              <a:avLst/>
            </a:prstGeom>
          </p:spPr>
        </p:pic>
        <p:sp>
          <p:nvSpPr>
            <p:cNvPr id="10" name="Rectangle: Rounded Corners 9">
              <a:extLst>
                <a:ext uri="{FF2B5EF4-FFF2-40B4-BE49-F238E27FC236}">
                  <a16:creationId xmlns:a16="http://schemas.microsoft.com/office/drawing/2014/main" xmlns="" id="{80F75E40-DB53-481A-878F-C6A36BF6EB21}"/>
                </a:ext>
              </a:extLst>
            </p:cNvPr>
            <p:cNvSpPr/>
            <p:nvPr/>
          </p:nvSpPr>
          <p:spPr>
            <a:xfrm>
              <a:off x="5891025" y="3758509"/>
              <a:ext cx="914400" cy="26830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25228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D36E4-CC83-4BF9-A358-79E9E2559821}"/>
              </a:ext>
            </a:extLst>
          </p:cNvPr>
          <p:cNvSpPr>
            <a:spLocks noGrp="1"/>
          </p:cNvSpPr>
          <p:nvPr>
            <p:ph type="title"/>
          </p:nvPr>
        </p:nvSpPr>
        <p:spPr/>
        <p:txBody>
          <a:bodyPr/>
          <a:lstStyle/>
          <a:p>
            <a:r>
              <a:rPr lang="en-US"/>
              <a:t>Downloading from the Menu</a:t>
            </a:r>
            <a:endParaRPr lang="en-US" dirty="0"/>
          </a:p>
        </p:txBody>
      </p:sp>
      <p:sp>
        <p:nvSpPr>
          <p:cNvPr id="10" name="Text Placeholder 9"/>
          <p:cNvSpPr>
            <a:spLocks noGrp="1"/>
          </p:cNvSpPr>
          <p:nvPr>
            <p:ph type="body" sz="quarter" idx="11"/>
          </p:nvPr>
        </p:nvSpPr>
        <p:spPr/>
        <p:txBody>
          <a:bodyPr/>
          <a:lstStyle/>
          <a:p>
            <a:pPr marL="457200" indent="-457200">
              <a:buFont typeface="+mj-lt"/>
              <a:buAutoNum type="arabicPeriod" startAt="2"/>
            </a:pPr>
            <a:r>
              <a:rPr lang="en-US" sz="1600" dirty="0"/>
              <a:t>File download. Select the </a:t>
            </a:r>
            <a:r>
              <a:rPr lang="en-US" sz="1600" b="1" dirty="0"/>
              <a:t>Time Data Range </a:t>
            </a:r>
            <a:r>
              <a:rPr lang="en-US" sz="1600" dirty="0"/>
              <a:t>(you can select up to one year).</a:t>
            </a:r>
          </a:p>
          <a:p>
            <a:r>
              <a:rPr lang="en-US" sz="1600" dirty="0"/>
              <a:t>Note: In </a:t>
            </a:r>
            <a:r>
              <a:rPr lang="en-US" sz="1600" b="1" dirty="0"/>
              <a:t>Data Measure Selection</a:t>
            </a:r>
            <a:r>
              <a:rPr lang="en-US" sz="1600" dirty="0"/>
              <a:t>, Select </a:t>
            </a:r>
            <a:r>
              <a:rPr lang="en-US" sz="1600" b="1" dirty="0"/>
              <a:t>Forecast</a:t>
            </a:r>
            <a:r>
              <a:rPr lang="en-US" sz="1600" dirty="0"/>
              <a:t>, also you can select one or more options.</a:t>
            </a:r>
          </a:p>
          <a:p>
            <a:endParaRPr lang="en-US" sz="1600" dirty="0"/>
          </a:p>
          <a:p>
            <a:r>
              <a:rPr lang="en-US" sz="1600" dirty="0"/>
              <a:t>Click </a:t>
            </a:r>
            <a:r>
              <a:rPr lang="en-US" sz="1600" b="1" dirty="0"/>
              <a:t>Next</a:t>
            </a:r>
            <a:r>
              <a:rPr lang="en-US" sz="1600" dirty="0"/>
              <a:t> to continue.</a:t>
            </a:r>
          </a:p>
          <a:p>
            <a:pPr marL="0" indent="0">
              <a:buNone/>
            </a:pPr>
            <a:endParaRPr lang="es-MX" dirty="0"/>
          </a:p>
        </p:txBody>
      </p:sp>
      <p:sp>
        <p:nvSpPr>
          <p:cNvPr id="7" name="Content Placeholder 2">
            <a:extLst>
              <a:ext uri="{FF2B5EF4-FFF2-40B4-BE49-F238E27FC236}">
                <a16:creationId xmlns:a16="http://schemas.microsoft.com/office/drawing/2014/main" xmlns="" id="{EFE9DE28-C0DD-4B65-9FDE-DE7258B19DA1}"/>
              </a:ext>
            </a:extLst>
          </p:cNvPr>
          <p:cNvSpPr txBox="1">
            <a:spLocks/>
          </p:cNvSpPr>
          <p:nvPr/>
        </p:nvSpPr>
        <p:spPr>
          <a:xfrm>
            <a:off x="468313" y="1050846"/>
            <a:ext cx="8346914" cy="1034807"/>
          </a:xfrm>
          <a:prstGeom prst="rect">
            <a:avLst/>
          </a:prstGeom>
        </p:spPr>
        <p:txBody>
          <a:bodyPr vert="horz" lIns="0" tIns="0" rIns="0" bIns="0" rtlCol="0" anchor="t">
            <a:no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457200" indent="-457200">
              <a:buFont typeface="+mj-lt"/>
              <a:buAutoNum type="arabicPeriod" startAt="2"/>
            </a:pPr>
            <a:endParaRPr lang="en-US" sz="1600" dirty="0">
              <a:latin typeface="+mn-lt"/>
              <a:cs typeface="+mn-cs"/>
            </a:endParaRPr>
          </a:p>
        </p:txBody>
      </p:sp>
      <p:grpSp>
        <p:nvGrpSpPr>
          <p:cNvPr id="6" name="Group 5"/>
          <p:cNvGrpSpPr/>
          <p:nvPr/>
        </p:nvGrpSpPr>
        <p:grpSpPr>
          <a:xfrm>
            <a:off x="2124601" y="2958956"/>
            <a:ext cx="5034337" cy="2864799"/>
            <a:chOff x="1498870" y="1547853"/>
            <a:chExt cx="4999853" cy="3231865"/>
          </a:xfrm>
        </p:grpSpPr>
        <p:pic>
          <p:nvPicPr>
            <p:cNvPr id="9" name="Picture 8"/>
            <p:cNvPicPr>
              <a:picLocks noChangeAspect="1"/>
            </p:cNvPicPr>
            <p:nvPr/>
          </p:nvPicPr>
          <p:blipFill>
            <a:blip r:embed="rId3"/>
            <a:stretch>
              <a:fillRect/>
            </a:stretch>
          </p:blipFill>
          <p:spPr>
            <a:xfrm>
              <a:off x="1498870" y="1547853"/>
              <a:ext cx="4999853" cy="3231864"/>
            </a:xfrm>
            <a:prstGeom prst="rect">
              <a:avLst/>
            </a:prstGeom>
          </p:spPr>
        </p:pic>
        <p:sp>
          <p:nvSpPr>
            <p:cNvPr id="5" name="Rectangle 4"/>
            <p:cNvSpPr/>
            <p:nvPr/>
          </p:nvSpPr>
          <p:spPr>
            <a:xfrm>
              <a:off x="1602769" y="4510356"/>
              <a:ext cx="523982" cy="2693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32591524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D36E4-CC83-4BF9-A358-79E9E2559821}"/>
              </a:ext>
            </a:extLst>
          </p:cNvPr>
          <p:cNvSpPr>
            <a:spLocks noGrp="1"/>
          </p:cNvSpPr>
          <p:nvPr>
            <p:ph type="title"/>
          </p:nvPr>
        </p:nvSpPr>
        <p:spPr/>
        <p:txBody>
          <a:bodyPr/>
          <a:lstStyle/>
          <a:p>
            <a:r>
              <a:rPr lang="en-US" dirty="0"/>
              <a:t>Downloading from the Menu</a:t>
            </a:r>
          </a:p>
        </p:txBody>
      </p:sp>
      <p:sp>
        <p:nvSpPr>
          <p:cNvPr id="7" name="Content Placeholder 2">
            <a:extLst>
              <a:ext uri="{FF2B5EF4-FFF2-40B4-BE49-F238E27FC236}">
                <a16:creationId xmlns:a16="http://schemas.microsoft.com/office/drawing/2014/main" xmlns="" id="{EFE9DE28-C0DD-4B65-9FDE-DE7258B19DA1}"/>
              </a:ext>
            </a:extLst>
          </p:cNvPr>
          <p:cNvSpPr txBox="1">
            <a:spLocks/>
          </p:cNvSpPr>
          <p:nvPr/>
        </p:nvSpPr>
        <p:spPr>
          <a:xfrm>
            <a:off x="468314" y="1050846"/>
            <a:ext cx="8207375" cy="3254026"/>
          </a:xfrm>
          <a:prstGeom prst="rect">
            <a:avLst/>
          </a:prstGeom>
        </p:spPr>
        <p:txBody>
          <a:bodyPr vert="horz" lIns="0" tIns="0" rIns="0" bIns="0" rtlCol="0" anchor="t">
            <a:no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514350" indent="-514350">
              <a:buFont typeface="+mj-lt"/>
              <a:buAutoNum type="arabicPeriod" startAt="3"/>
            </a:pPr>
            <a:r>
              <a:rPr lang="en-US" sz="1600" dirty="0">
                <a:latin typeface="+mn-lt"/>
              </a:rPr>
              <a:t>Enter your Search criteria to Filter Collab to download and click </a:t>
            </a:r>
            <a:r>
              <a:rPr lang="en-US" sz="1600" b="1" dirty="0">
                <a:latin typeface="+mn-lt"/>
              </a:rPr>
              <a:t>Search to Download</a:t>
            </a:r>
            <a:r>
              <a:rPr lang="en-US" sz="1600" dirty="0">
                <a:latin typeface="+mn-lt"/>
              </a:rPr>
              <a:t>. </a:t>
            </a:r>
          </a:p>
          <a:p>
            <a:pPr marL="631031" lvl="1" indent="-285750" defTabSz="489826" fontAlgn="auto">
              <a:spcAft>
                <a:spcPts val="900"/>
              </a:spcAft>
              <a:buFont typeface="Wingdings" panose="05000000000000000000" pitchFamily="2" charset="2"/>
              <a:buChar char="§"/>
              <a:defRPr/>
            </a:pPr>
            <a:r>
              <a:rPr lang="en-US" sz="1600" b="1" dirty="0">
                <a:solidFill>
                  <a:srgbClr val="000000"/>
                </a:solidFill>
                <a:latin typeface="+mn-lt"/>
              </a:rPr>
              <a:t>Planning Bucket Type </a:t>
            </a:r>
            <a:r>
              <a:rPr lang="en-US" sz="1600" dirty="0">
                <a:solidFill>
                  <a:srgbClr val="000000"/>
                </a:solidFill>
                <a:latin typeface="+mn-lt"/>
              </a:rPr>
              <a:t>is a mandatory search field. You must select </a:t>
            </a:r>
            <a:r>
              <a:rPr lang="en-US" sz="1600" b="1" dirty="0">
                <a:solidFill>
                  <a:srgbClr val="000000"/>
                </a:solidFill>
                <a:latin typeface="+mn-lt"/>
              </a:rPr>
              <a:t>M.</a:t>
            </a:r>
          </a:p>
          <a:p>
            <a:pPr marL="869156" lvl="2" indent="-261938" defTabSz="489826" fontAlgn="auto">
              <a:spcAft>
                <a:spcPts val="900"/>
              </a:spcAft>
              <a:defRPr/>
            </a:pPr>
            <a:r>
              <a:rPr lang="en-US" sz="1600" dirty="0">
                <a:solidFill>
                  <a:srgbClr val="000000"/>
                </a:solidFill>
                <a:latin typeface="+mn-lt"/>
              </a:rPr>
              <a:t>Drop-down field options</a:t>
            </a:r>
          </a:p>
          <a:p>
            <a:pPr marL="1083469" lvl="3" indent="-214313" defTabSz="489826" fontAlgn="auto">
              <a:spcAft>
                <a:spcPts val="900"/>
              </a:spcAft>
              <a:defRPr/>
            </a:pPr>
            <a:r>
              <a:rPr lang="en-US" sz="1600" dirty="0">
                <a:solidFill>
                  <a:srgbClr val="000000"/>
                </a:solidFill>
                <a:latin typeface="+mn-lt"/>
              </a:rPr>
              <a:t>All = All (Must also choose M, Q, or W)</a:t>
            </a:r>
          </a:p>
          <a:p>
            <a:pPr marL="1083469" lvl="3" indent="-214313" defTabSz="489826" fontAlgn="auto">
              <a:spcAft>
                <a:spcPts val="900"/>
              </a:spcAft>
              <a:defRPr/>
            </a:pPr>
            <a:r>
              <a:rPr lang="en-US" sz="1600" dirty="0">
                <a:solidFill>
                  <a:srgbClr val="000000"/>
                </a:solidFill>
                <a:latin typeface="+mn-lt"/>
              </a:rPr>
              <a:t>M = Monthly</a:t>
            </a:r>
          </a:p>
          <a:p>
            <a:pPr marL="1083469" lvl="3" indent="-214313" defTabSz="489826" fontAlgn="auto">
              <a:spcAft>
                <a:spcPts val="900"/>
              </a:spcAft>
              <a:defRPr/>
            </a:pPr>
            <a:r>
              <a:rPr lang="en-US" sz="1600" dirty="0">
                <a:solidFill>
                  <a:srgbClr val="000000"/>
                </a:solidFill>
                <a:latin typeface="+mn-lt"/>
              </a:rPr>
              <a:t>Q = Quarterly</a:t>
            </a:r>
          </a:p>
          <a:p>
            <a:pPr marL="1083469" lvl="3" indent="-214313" defTabSz="489826" fontAlgn="auto">
              <a:spcAft>
                <a:spcPts val="900"/>
              </a:spcAft>
              <a:defRPr/>
            </a:pPr>
            <a:r>
              <a:rPr lang="en-US" sz="1600" dirty="0">
                <a:solidFill>
                  <a:srgbClr val="000000"/>
                </a:solidFill>
                <a:latin typeface="+mn-lt"/>
              </a:rPr>
              <a:t>W = Weekly</a:t>
            </a:r>
          </a:p>
          <a:p>
            <a:pPr marL="1083469" lvl="3" indent="-214313" defTabSz="489826" fontAlgn="auto">
              <a:spcAft>
                <a:spcPts val="900"/>
              </a:spcAft>
              <a:defRPr/>
            </a:pPr>
            <a:r>
              <a:rPr lang="en-US" sz="1600" dirty="0">
                <a:solidFill>
                  <a:srgbClr val="FF0000"/>
                </a:solidFill>
                <a:latin typeface="+mn-lt"/>
              </a:rPr>
              <a:t>***** The data that was loaded into E2Open was configured at Monthly Bucket so if you select the other buckets you will see in Monthly****</a:t>
            </a:r>
          </a:p>
        </p:txBody>
      </p:sp>
      <p:grpSp>
        <p:nvGrpSpPr>
          <p:cNvPr id="3" name="Group 2"/>
          <p:cNvGrpSpPr/>
          <p:nvPr/>
        </p:nvGrpSpPr>
        <p:grpSpPr>
          <a:xfrm>
            <a:off x="1782797" y="4304872"/>
            <a:ext cx="5203631" cy="2067253"/>
            <a:chOff x="908884" y="3390472"/>
            <a:chExt cx="7326233" cy="3041150"/>
          </a:xfrm>
        </p:grpSpPr>
        <p:pic>
          <p:nvPicPr>
            <p:cNvPr id="8" name="Picture 7"/>
            <p:cNvPicPr>
              <a:picLocks noChangeAspect="1"/>
            </p:cNvPicPr>
            <p:nvPr/>
          </p:nvPicPr>
          <p:blipFill>
            <a:blip r:embed="rId3"/>
            <a:stretch>
              <a:fillRect/>
            </a:stretch>
          </p:blipFill>
          <p:spPr>
            <a:xfrm>
              <a:off x="908884" y="3390472"/>
              <a:ext cx="7326233" cy="3041150"/>
            </a:xfrm>
            <a:prstGeom prst="rect">
              <a:avLst/>
            </a:prstGeom>
          </p:spPr>
        </p:pic>
        <p:sp>
          <p:nvSpPr>
            <p:cNvPr id="10" name="Rectangle 9"/>
            <p:cNvSpPr/>
            <p:nvPr/>
          </p:nvSpPr>
          <p:spPr>
            <a:xfrm>
              <a:off x="1859622" y="5833971"/>
              <a:ext cx="359596" cy="196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angle 11"/>
            <p:cNvSpPr/>
            <p:nvPr/>
          </p:nvSpPr>
          <p:spPr>
            <a:xfrm>
              <a:off x="1005155" y="6202128"/>
              <a:ext cx="359596" cy="196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1120228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F9CEC-84CB-4302-898C-37FC2B00BAC2}"/>
              </a:ext>
            </a:extLst>
          </p:cNvPr>
          <p:cNvSpPr>
            <a:spLocks noGrp="1"/>
          </p:cNvSpPr>
          <p:nvPr>
            <p:ph type="title"/>
          </p:nvPr>
        </p:nvSpPr>
        <p:spPr>
          <a:xfrm>
            <a:off x="495527" y="152400"/>
            <a:ext cx="8207375" cy="792162"/>
          </a:xfrm>
        </p:spPr>
        <p:txBody>
          <a:bodyPr/>
          <a:lstStyle/>
          <a:p>
            <a:r>
              <a:rPr lang="en-US" dirty="0"/>
              <a:t>Downloading from the Menu</a:t>
            </a:r>
          </a:p>
        </p:txBody>
      </p:sp>
      <p:sp>
        <p:nvSpPr>
          <p:cNvPr id="6" name="Content Placeholder 2">
            <a:extLst>
              <a:ext uri="{FF2B5EF4-FFF2-40B4-BE49-F238E27FC236}">
                <a16:creationId xmlns:a16="http://schemas.microsoft.com/office/drawing/2014/main" xmlns="" id="{6C87C67A-6A07-429F-AA40-A022C8EE85D9}"/>
              </a:ext>
            </a:extLst>
          </p:cNvPr>
          <p:cNvSpPr>
            <a:spLocks noGrp="1"/>
          </p:cNvSpPr>
          <p:nvPr>
            <p:ph type="body" sz="quarter" idx="11"/>
          </p:nvPr>
        </p:nvSpPr>
        <p:spPr>
          <a:xfrm>
            <a:off x="468313" y="1144588"/>
            <a:ext cx="8207375" cy="645778"/>
          </a:xfrm>
        </p:spPr>
        <p:txBody>
          <a:bodyPr lIns="0" tIns="0" rIns="0" bIns="0" anchor="t">
            <a:normAutofit/>
          </a:bodyPr>
          <a:lstStyle/>
          <a:p>
            <a:pPr marL="866775" lvl="1" indent="-514350">
              <a:buClrTx/>
              <a:buFont typeface="Wingdings" panose="05000000000000000000" pitchFamily="2" charset="2"/>
              <a:buChar char="§"/>
            </a:pPr>
            <a:r>
              <a:rPr lang="en-US" dirty="0"/>
              <a:t>The Job List page appears with a confirmation message.</a:t>
            </a:r>
          </a:p>
          <a:p>
            <a:pPr>
              <a:buClr>
                <a:schemeClr val="tx2">
                  <a:lumMod val="60000"/>
                  <a:lumOff val="40000"/>
                </a:schemeClr>
              </a:buClr>
              <a:buFont typeface="Courier New" panose="02070309020205020404" pitchFamily="49" charset="0"/>
              <a:buChar char="o"/>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grpSp>
        <p:nvGrpSpPr>
          <p:cNvPr id="14" name="Group 13"/>
          <p:cNvGrpSpPr/>
          <p:nvPr/>
        </p:nvGrpSpPr>
        <p:grpSpPr>
          <a:xfrm>
            <a:off x="624007" y="1467477"/>
            <a:ext cx="7850920" cy="1654864"/>
            <a:chOff x="277859" y="1790366"/>
            <a:chExt cx="8233059" cy="1646612"/>
          </a:xfrm>
        </p:grpSpPr>
        <p:pic>
          <p:nvPicPr>
            <p:cNvPr id="12" name="Picture 11"/>
            <p:cNvPicPr>
              <a:picLocks noChangeAspect="1"/>
            </p:cNvPicPr>
            <p:nvPr/>
          </p:nvPicPr>
          <p:blipFill>
            <a:blip r:embed="rId3"/>
            <a:stretch>
              <a:fillRect/>
            </a:stretch>
          </p:blipFill>
          <p:spPr>
            <a:xfrm>
              <a:off x="277859" y="1790366"/>
              <a:ext cx="8233059" cy="1646612"/>
            </a:xfrm>
            <a:prstGeom prst="rect">
              <a:avLst/>
            </a:prstGeom>
          </p:spPr>
        </p:pic>
        <p:sp>
          <p:nvSpPr>
            <p:cNvPr id="11" name="Rectangle: Rounded Corners 10">
              <a:extLst>
                <a:ext uri="{FF2B5EF4-FFF2-40B4-BE49-F238E27FC236}">
                  <a16:creationId xmlns:a16="http://schemas.microsoft.com/office/drawing/2014/main" xmlns="" id="{C705B453-FC1E-4FE5-B672-2F2E62DF5F3E}"/>
                </a:ext>
              </a:extLst>
            </p:cNvPr>
            <p:cNvSpPr/>
            <p:nvPr/>
          </p:nvSpPr>
          <p:spPr>
            <a:xfrm>
              <a:off x="3162755" y="2009223"/>
              <a:ext cx="4252806" cy="455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23625" y="4184363"/>
            <a:ext cx="8051681" cy="1601069"/>
            <a:chOff x="624007" y="3342295"/>
            <a:chExt cx="8051681" cy="1601069"/>
          </a:xfrm>
        </p:grpSpPr>
        <p:pic>
          <p:nvPicPr>
            <p:cNvPr id="13" name="Picture 12"/>
            <p:cNvPicPr>
              <a:picLocks noChangeAspect="1"/>
            </p:cNvPicPr>
            <p:nvPr/>
          </p:nvPicPr>
          <p:blipFill>
            <a:blip r:embed="rId4"/>
            <a:stretch>
              <a:fillRect/>
            </a:stretch>
          </p:blipFill>
          <p:spPr>
            <a:xfrm>
              <a:off x="624007" y="3342295"/>
              <a:ext cx="8051681" cy="1601069"/>
            </a:xfrm>
            <a:prstGeom prst="rect">
              <a:avLst/>
            </a:prstGeom>
          </p:spPr>
        </p:pic>
        <p:sp>
          <p:nvSpPr>
            <p:cNvPr id="15" name="Rectangle: Rounded Corners 10">
              <a:extLst>
                <a:ext uri="{FF2B5EF4-FFF2-40B4-BE49-F238E27FC236}">
                  <a16:creationId xmlns:a16="http://schemas.microsoft.com/office/drawing/2014/main" xmlns="" id="{C705B453-FC1E-4FE5-B672-2F2E62DF5F3E}"/>
                </a:ext>
              </a:extLst>
            </p:cNvPr>
            <p:cNvSpPr/>
            <p:nvPr/>
          </p:nvSpPr>
          <p:spPr>
            <a:xfrm>
              <a:off x="3397302" y="3445230"/>
              <a:ext cx="4274737" cy="6131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423246" y="3206822"/>
            <a:ext cx="8252442" cy="584775"/>
          </a:xfrm>
          <a:prstGeom prst="rect">
            <a:avLst/>
          </a:prstGeom>
        </p:spPr>
        <p:txBody>
          <a:bodyPr wrap="square">
            <a:spAutoFit/>
          </a:bodyPr>
          <a:lstStyle/>
          <a:p>
            <a:pPr marL="514350" indent="-514350">
              <a:buFont typeface="+mj-lt"/>
              <a:buAutoNum type="arabicPeriod" startAt="4"/>
            </a:pPr>
            <a:r>
              <a:rPr lang="en-US" sz="1600" dirty="0">
                <a:latin typeface="+mn-lt"/>
                <a:cs typeface="Helvetica"/>
              </a:rPr>
              <a:t>Wait until the job status changes to “Completed”.</a:t>
            </a:r>
          </a:p>
          <a:p>
            <a:pPr marL="866775" lvl="1" indent="-514350">
              <a:buFont typeface="Wingdings" panose="05000000000000000000" pitchFamily="2" charset="2"/>
              <a:buChar char="§"/>
            </a:pPr>
            <a:r>
              <a:rPr lang="en-US" sz="1600" dirty="0">
                <a:latin typeface="+mn-lt"/>
                <a:cs typeface="Helvetica"/>
              </a:rPr>
              <a:t>The Job List will refresh every 10 seconds.</a:t>
            </a:r>
          </a:p>
        </p:txBody>
      </p:sp>
    </p:spTree>
    <p:extLst>
      <p:ext uri="{BB962C8B-B14F-4D97-AF65-F5344CB8AC3E}">
        <p14:creationId xmlns:p14="http://schemas.microsoft.com/office/powerpoint/2010/main" val="54663251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097A8-FB1C-4393-836E-4E17410884D3}"/>
              </a:ext>
            </a:extLst>
          </p:cNvPr>
          <p:cNvSpPr>
            <a:spLocks noGrp="1"/>
          </p:cNvSpPr>
          <p:nvPr>
            <p:ph type="title"/>
          </p:nvPr>
        </p:nvSpPr>
        <p:spPr/>
        <p:txBody>
          <a:bodyPr/>
          <a:lstStyle/>
          <a:p>
            <a:r>
              <a:rPr lang="en-US" dirty="0"/>
              <a:t>Downloading from the Menu</a:t>
            </a:r>
          </a:p>
        </p:txBody>
      </p:sp>
      <p:sp>
        <p:nvSpPr>
          <p:cNvPr id="5" name="Content Placeholder 2">
            <a:extLst>
              <a:ext uri="{FF2B5EF4-FFF2-40B4-BE49-F238E27FC236}">
                <a16:creationId xmlns:a16="http://schemas.microsoft.com/office/drawing/2014/main" xmlns="" id="{EA63760D-C871-418F-A2E3-531776BFE5C8}"/>
              </a:ext>
            </a:extLst>
          </p:cNvPr>
          <p:cNvSpPr>
            <a:spLocks noGrp="1"/>
          </p:cNvSpPr>
          <p:nvPr>
            <p:ph type="body" sz="quarter" idx="11"/>
          </p:nvPr>
        </p:nvSpPr>
        <p:spPr>
          <a:xfrm>
            <a:off x="468313" y="1144588"/>
            <a:ext cx="8207375" cy="4876800"/>
          </a:xfrm>
        </p:spPr>
        <p:txBody>
          <a:bodyPr lIns="0" tIns="0" rIns="0" bIns="0" anchor="t">
            <a:normAutofit/>
          </a:bodyPr>
          <a:lstStyle/>
          <a:p>
            <a:pPr marL="514350" indent="-514350">
              <a:buClrTx/>
              <a:buFont typeface="+mj-lt"/>
              <a:buAutoNum type="arabicPeriod" startAt="5"/>
            </a:pPr>
            <a:r>
              <a:rPr lang="en-US" dirty="0">
                <a:cs typeface="Helvetica"/>
              </a:rPr>
              <a:t>Click </a:t>
            </a:r>
            <a:r>
              <a:rPr lang="en-US" b="1" dirty="0">
                <a:cs typeface="Helvetica"/>
              </a:rPr>
              <a:t>the file name </a:t>
            </a:r>
            <a:r>
              <a:rPr lang="en-US" dirty="0">
                <a:cs typeface="Helvetica"/>
              </a:rPr>
              <a:t>to download </a:t>
            </a:r>
          </a:p>
          <a:p>
            <a:pPr marL="866775" lvl="1" indent="-514350">
              <a:buClrTx/>
              <a:buFont typeface="Wingdings" panose="05000000000000000000" pitchFamily="2" charset="2"/>
              <a:buChar char="§"/>
            </a:pPr>
            <a:r>
              <a:rPr lang="en-US" dirty="0">
                <a:cs typeface="Helvetica"/>
              </a:rPr>
              <a:t>What happens next is dependent on your browser and your settings. The file may be downloaded automatically, or you may see a dialog asking whether you want to save the file or open it with a specific application.</a:t>
            </a:r>
          </a:p>
          <a:p>
            <a:pPr marL="0" indent="0">
              <a:spcBef>
                <a:spcPts val="1200"/>
              </a:spcBef>
              <a:buClr>
                <a:srgbClr val="FF0000"/>
              </a:buClr>
              <a:buNone/>
            </a:pPr>
            <a:endParaRPr lang="en-US" dirty="0">
              <a:cs typeface="Helvetica"/>
            </a:endParaRPr>
          </a:p>
          <a:p>
            <a:pPr>
              <a:spcBef>
                <a:spcPts val="1200"/>
              </a:spcBef>
              <a:buClr>
                <a:srgbClr val="FF0000"/>
              </a:buClr>
              <a:buFont typeface="Arial" panose="020B0604020202020204" pitchFamily="34" charset="0"/>
              <a:buChar char="•"/>
            </a:pPr>
            <a:endParaRPr lang="en-US" dirty="0">
              <a:cs typeface="Helvetica"/>
            </a:endParaRPr>
          </a:p>
          <a:p>
            <a:pPr>
              <a:spcBef>
                <a:spcPts val="1200"/>
              </a:spcBef>
              <a:buClrTx/>
              <a:buFont typeface="Wingdings" panose="05000000000000000000" pitchFamily="2" charset="2"/>
              <a:buChar char="§"/>
            </a:pPr>
            <a:r>
              <a:rPr lang="en-US" dirty="0">
                <a:cs typeface="Helvetica"/>
              </a:rPr>
              <a:t>Note: In the downloaded file, if making changes that will be uploaded into the E2open system, do not rearrange columns and ensure that all required columns are filled out completely.</a:t>
            </a:r>
            <a:endParaRPr lang="en-US" dirty="0"/>
          </a:p>
        </p:txBody>
      </p:sp>
      <p:grpSp>
        <p:nvGrpSpPr>
          <p:cNvPr id="4" name="Group 3"/>
          <p:cNvGrpSpPr/>
          <p:nvPr/>
        </p:nvGrpSpPr>
        <p:grpSpPr>
          <a:xfrm>
            <a:off x="540709" y="2455951"/>
            <a:ext cx="8062582" cy="533207"/>
            <a:chOff x="311983" y="3534937"/>
            <a:chExt cx="8062582" cy="533207"/>
          </a:xfrm>
        </p:grpSpPr>
        <p:pic>
          <p:nvPicPr>
            <p:cNvPr id="9" name="Picture 8"/>
            <p:cNvPicPr>
              <a:picLocks noChangeAspect="1"/>
            </p:cNvPicPr>
            <p:nvPr/>
          </p:nvPicPr>
          <p:blipFill rotWithShape="1">
            <a:blip r:embed="rId3"/>
            <a:srcRect l="1" t="66697" r="-136"/>
            <a:stretch/>
          </p:blipFill>
          <p:spPr>
            <a:xfrm>
              <a:off x="311983" y="3534937"/>
              <a:ext cx="8062582" cy="533207"/>
            </a:xfrm>
            <a:prstGeom prst="rect">
              <a:avLst/>
            </a:prstGeom>
          </p:spPr>
        </p:pic>
        <p:sp>
          <p:nvSpPr>
            <p:cNvPr id="3" name="Rectangle 2"/>
            <p:cNvSpPr/>
            <p:nvPr/>
          </p:nvSpPr>
          <p:spPr>
            <a:xfrm>
              <a:off x="2040673" y="3801540"/>
              <a:ext cx="1037064" cy="16829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1" name="Picture 10"/>
          <p:cNvPicPr>
            <a:picLocks noChangeAspect="1"/>
          </p:cNvPicPr>
          <p:nvPr/>
        </p:nvPicPr>
        <p:blipFill>
          <a:blip r:embed="rId4"/>
          <a:stretch>
            <a:fillRect/>
          </a:stretch>
        </p:blipFill>
        <p:spPr>
          <a:xfrm>
            <a:off x="775010" y="4515229"/>
            <a:ext cx="7593980" cy="1277911"/>
          </a:xfrm>
          <a:prstGeom prst="rect">
            <a:avLst/>
          </a:prstGeom>
        </p:spPr>
      </p:pic>
    </p:spTree>
    <p:extLst>
      <p:ext uri="{BB962C8B-B14F-4D97-AF65-F5344CB8AC3E}">
        <p14:creationId xmlns:p14="http://schemas.microsoft.com/office/powerpoint/2010/main" val="120824366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Downloaded File</a:t>
            </a:r>
          </a:p>
        </p:txBody>
      </p:sp>
      <p:sp>
        <p:nvSpPr>
          <p:cNvPr id="3" name="Content Placeholder 2"/>
          <p:cNvSpPr txBox="1">
            <a:spLocks/>
          </p:cNvSpPr>
          <p:nvPr/>
        </p:nvSpPr>
        <p:spPr>
          <a:xfrm>
            <a:off x="136845" y="1332996"/>
            <a:ext cx="8538844" cy="3057594"/>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600" dirty="0">
                <a:solidFill>
                  <a:srgbClr val="000000"/>
                </a:solidFill>
                <a:cs typeface="Helvetica"/>
              </a:rPr>
              <a:t>Note: In the downloaded file, </a:t>
            </a:r>
            <a:r>
              <a:rPr lang="en-US" sz="1600" dirty="0">
                <a:solidFill>
                  <a:srgbClr val="FF0000"/>
                </a:solidFill>
                <a:cs typeface="Helvetica"/>
              </a:rPr>
              <a:t>*****do not rearrange columns and ensure that all required columns are filled out completely. ******</a:t>
            </a:r>
          </a:p>
          <a:p>
            <a:pPr marL="607219" lvl="1" indent="-261938" defTabSz="489826" fontAlgn="auto">
              <a:spcAft>
                <a:spcPts val="900"/>
              </a:spcAft>
              <a:buClr>
                <a:srgbClr val="5085CC"/>
              </a:buClr>
              <a:defRPr/>
            </a:pPr>
            <a:r>
              <a:rPr lang="en-US" sz="1400" dirty="0">
                <a:solidFill>
                  <a:srgbClr val="000000"/>
                </a:solidFill>
              </a:rPr>
              <a:t>The following are required:</a:t>
            </a:r>
          </a:p>
          <a:p>
            <a:pPr marL="869156" lvl="2" indent="-261938" defTabSz="489826" fontAlgn="auto">
              <a:spcAft>
                <a:spcPts val="900"/>
              </a:spcAft>
              <a:defRPr/>
            </a:pPr>
            <a:r>
              <a:rPr lang="en-US" sz="1000" dirty="0">
                <a:solidFill>
                  <a:srgbClr val="000000"/>
                </a:solidFill>
              </a:rPr>
              <a:t>Customer name: JCI-BE  	</a:t>
            </a:r>
          </a:p>
          <a:p>
            <a:pPr marL="869156" lvl="2" indent="-261938" defTabSz="489826" fontAlgn="auto">
              <a:spcAft>
                <a:spcPts val="900"/>
              </a:spcAft>
              <a:defRPr/>
            </a:pPr>
            <a:r>
              <a:rPr lang="en-US" sz="1000" dirty="0">
                <a:solidFill>
                  <a:srgbClr val="000000"/>
                </a:solidFill>
              </a:rPr>
              <a:t>Supplier Name: Supplier #  </a:t>
            </a:r>
          </a:p>
          <a:p>
            <a:pPr marL="869156" lvl="2" indent="-261938" defTabSz="489826" fontAlgn="auto">
              <a:spcAft>
                <a:spcPts val="900"/>
              </a:spcAft>
              <a:defRPr/>
            </a:pPr>
            <a:r>
              <a:rPr lang="en-US" sz="1000" dirty="0">
                <a:solidFill>
                  <a:srgbClr val="000000"/>
                </a:solidFill>
              </a:rPr>
              <a:t>Customer item Name: Part #  </a:t>
            </a:r>
          </a:p>
          <a:p>
            <a:pPr marL="869156" lvl="2" indent="-261938" defTabSz="489826" fontAlgn="auto">
              <a:spcAft>
                <a:spcPts val="900"/>
              </a:spcAft>
              <a:defRPr/>
            </a:pPr>
            <a:r>
              <a:rPr lang="en-US" sz="1000" dirty="0">
                <a:solidFill>
                  <a:srgbClr val="000000"/>
                </a:solidFill>
              </a:rPr>
              <a:t>Site Name: Your Plant Code</a:t>
            </a:r>
          </a:p>
          <a:p>
            <a:pPr marL="869156" lvl="2" indent="-261938" defTabSz="489826" fontAlgn="auto">
              <a:spcAft>
                <a:spcPts val="900"/>
              </a:spcAft>
              <a:defRPr/>
            </a:pPr>
            <a:r>
              <a:rPr lang="en-US" sz="1000" dirty="0">
                <a:solidFill>
                  <a:srgbClr val="000000"/>
                </a:solidFill>
              </a:rPr>
              <a:t>Data Type: Forecast   </a:t>
            </a:r>
          </a:p>
          <a:p>
            <a:pPr marL="869156" lvl="2" indent="-261938" defTabSz="489826" fontAlgn="auto">
              <a:spcAft>
                <a:spcPts val="900"/>
              </a:spcAft>
              <a:defRPr/>
            </a:pPr>
            <a:r>
              <a:rPr lang="en-US" sz="1000" dirty="0">
                <a:solidFill>
                  <a:srgbClr val="000000"/>
                </a:solidFill>
              </a:rPr>
              <a:t>Quantity: Needed quantity for the desired week</a:t>
            </a:r>
          </a:p>
          <a:p>
            <a:pPr marL="869156" lvl="2" indent="-261938" defTabSz="489826" fontAlgn="auto">
              <a:spcAft>
                <a:spcPts val="900"/>
              </a:spcAft>
              <a:defRPr/>
            </a:pPr>
            <a:r>
              <a:rPr lang="en-US" sz="1000" dirty="0">
                <a:solidFill>
                  <a:srgbClr val="000000"/>
                </a:solidFill>
              </a:rPr>
              <a:t>Date: It has to be every Monday</a:t>
            </a:r>
          </a:p>
          <a:p>
            <a:pPr marL="342900" indent="-342900" defTabSz="489826" fontAlgn="auto">
              <a:spcAft>
                <a:spcPts val="900"/>
              </a:spcAft>
              <a:defRPr/>
            </a:pPr>
            <a:r>
              <a:rPr lang="en-US" sz="1600" dirty="0">
                <a:solidFill>
                  <a:srgbClr val="000000"/>
                </a:solidFill>
              </a:rPr>
              <a:t>See the next instructions to copy existing part numbers and other data into this file.</a:t>
            </a:r>
          </a:p>
        </p:txBody>
      </p:sp>
      <p:pic>
        <p:nvPicPr>
          <p:cNvPr id="4" name="Picture 3"/>
          <p:cNvPicPr>
            <a:picLocks noChangeAspect="1"/>
          </p:cNvPicPr>
          <p:nvPr/>
        </p:nvPicPr>
        <p:blipFill rotWithShape="1">
          <a:blip r:embed="rId3"/>
          <a:srcRect l="420" t="19130" r="38245" b="50599"/>
          <a:stretch/>
        </p:blipFill>
        <p:spPr>
          <a:xfrm>
            <a:off x="1498512" y="4549140"/>
            <a:ext cx="5917882" cy="1593101"/>
          </a:xfrm>
          <a:prstGeom prst="rect">
            <a:avLst/>
          </a:prstGeom>
          <a:ln w="19050">
            <a:solidFill>
              <a:srgbClr val="000000"/>
            </a:solidFill>
          </a:ln>
        </p:spPr>
      </p:pic>
    </p:spTree>
    <p:extLst>
      <p:ext uri="{BB962C8B-B14F-4D97-AF65-F5344CB8AC3E}">
        <p14:creationId xmlns:p14="http://schemas.microsoft.com/office/powerpoint/2010/main" val="399663103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Downloaded File – Copy Existing Data</a:t>
            </a:r>
          </a:p>
        </p:txBody>
      </p:sp>
      <p:sp>
        <p:nvSpPr>
          <p:cNvPr id="3" name="Content Placeholder 2"/>
          <p:cNvSpPr txBox="1">
            <a:spLocks/>
          </p:cNvSpPr>
          <p:nvPr/>
        </p:nvSpPr>
        <p:spPr>
          <a:xfrm>
            <a:off x="468313" y="1212784"/>
            <a:ext cx="8207375" cy="3526826"/>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a:defRPr/>
            </a:pPr>
            <a:r>
              <a:rPr lang="en-US" sz="1800" dirty="0">
                <a:solidFill>
                  <a:srgbClr val="000000"/>
                </a:solidFill>
              </a:rPr>
              <a:t>Click </a:t>
            </a:r>
            <a:r>
              <a:rPr lang="en-US" sz="1800" b="1" dirty="0">
                <a:solidFill>
                  <a:srgbClr val="000000"/>
                </a:solidFill>
              </a:rPr>
              <a:t>Men</a:t>
            </a:r>
            <a:r>
              <a:rPr lang="en-US" sz="1800" dirty="0">
                <a:solidFill>
                  <a:srgbClr val="000000"/>
                </a:solidFill>
              </a:rPr>
              <a:t>u, click </a:t>
            </a:r>
            <a:r>
              <a:rPr lang="en-US" sz="1800" b="1" dirty="0">
                <a:solidFill>
                  <a:srgbClr val="000000"/>
                </a:solidFill>
              </a:rPr>
              <a:t>Master Data</a:t>
            </a:r>
            <a:r>
              <a:rPr lang="en-US" sz="1800" dirty="0">
                <a:solidFill>
                  <a:srgbClr val="000000"/>
                </a:solidFill>
              </a:rPr>
              <a:t>, then click </a:t>
            </a:r>
            <a:r>
              <a:rPr lang="en-US" sz="1800" b="1" dirty="0">
                <a:solidFill>
                  <a:srgbClr val="000000"/>
                </a:solidFill>
              </a:rPr>
              <a:t>Edit Collab Attributes</a:t>
            </a:r>
            <a:r>
              <a:rPr lang="en-US" sz="1800" dirty="0">
                <a:solidFill>
                  <a:srgbClr val="000000"/>
                </a:solidFill>
              </a:rPr>
              <a:t>.</a:t>
            </a:r>
          </a:p>
          <a:p>
            <a:pPr marL="385763" indent="-385763" defTabSz="489826" fontAlgn="auto">
              <a:spcAft>
                <a:spcPts val="900"/>
              </a:spcAft>
              <a:buFont typeface="+mj-lt"/>
              <a:buAutoNum type="arabicPeriod"/>
              <a:defRPr/>
            </a:pPr>
            <a:r>
              <a:rPr lang="en-US" sz="1800" dirty="0">
                <a:solidFill>
                  <a:srgbClr val="000000"/>
                </a:solidFill>
              </a:rPr>
              <a:t>Enter search data.</a:t>
            </a:r>
          </a:p>
          <a:p>
            <a:pPr marL="650081" lvl="1" indent="-385763" defTabSz="489826" fontAlgn="auto">
              <a:spcAft>
                <a:spcPts val="900"/>
              </a:spcAft>
              <a:buClr>
                <a:srgbClr val="5085CC"/>
              </a:buClr>
              <a:defRPr/>
            </a:pPr>
            <a:r>
              <a:rPr lang="en-US" sz="1350" dirty="0">
                <a:solidFill>
                  <a:srgbClr val="000000"/>
                </a:solidFill>
              </a:rPr>
              <a:t>Desired Supplier # </a:t>
            </a:r>
          </a:p>
          <a:p>
            <a:pPr marL="650081" lvl="1" indent="-385763" defTabSz="489826" fontAlgn="auto">
              <a:spcAft>
                <a:spcPts val="900"/>
              </a:spcAft>
              <a:buClr>
                <a:srgbClr val="5085CC"/>
              </a:buClr>
              <a:defRPr/>
            </a:pPr>
            <a:r>
              <a:rPr lang="en-US" sz="1350" dirty="0">
                <a:solidFill>
                  <a:srgbClr val="000000"/>
                </a:solidFill>
              </a:rPr>
              <a:t>Planning bucket type “M”</a:t>
            </a:r>
          </a:p>
          <a:p>
            <a:pPr marL="385763" indent="-385763" defTabSz="489826" fontAlgn="auto">
              <a:spcAft>
                <a:spcPts val="900"/>
              </a:spcAft>
              <a:buFont typeface="+mj-lt"/>
              <a:buAutoNum type="arabicPeriod"/>
              <a:defRPr/>
            </a:pPr>
            <a:r>
              <a:rPr lang="en-US" sz="1800" dirty="0">
                <a:solidFill>
                  <a:srgbClr val="000000"/>
                </a:solidFill>
              </a:rPr>
              <a:t>Click </a:t>
            </a:r>
            <a:r>
              <a:rPr lang="en-US" sz="1800" b="1" dirty="0">
                <a:solidFill>
                  <a:srgbClr val="000000"/>
                </a:solidFill>
              </a:rPr>
              <a:t>Search.</a:t>
            </a:r>
            <a:endParaRPr lang="en-US" sz="1800" dirty="0">
              <a:solidFill>
                <a:srgbClr val="000000"/>
              </a:solidFill>
            </a:endParaRPr>
          </a:p>
          <a:p>
            <a:pPr marL="650081" lvl="1" indent="-385763" defTabSz="489826" fontAlgn="auto">
              <a:spcAft>
                <a:spcPts val="900"/>
              </a:spcAft>
              <a:buClr>
                <a:srgbClr val="5085CC"/>
              </a:buClr>
              <a:defRPr/>
            </a:pPr>
            <a:r>
              <a:rPr lang="en-US" sz="1350" dirty="0">
                <a:solidFill>
                  <a:srgbClr val="000000"/>
                </a:solidFill>
              </a:rPr>
              <a:t>A list of JCI Part Numbers</a:t>
            </a:r>
            <a:br>
              <a:rPr lang="en-US" sz="1350" dirty="0">
                <a:solidFill>
                  <a:srgbClr val="000000"/>
                </a:solidFill>
              </a:rPr>
            </a:br>
            <a:r>
              <a:rPr lang="en-US" sz="1350" dirty="0">
                <a:solidFill>
                  <a:srgbClr val="000000"/>
                </a:solidFill>
              </a:rPr>
              <a:t>provided by the supplier </a:t>
            </a:r>
            <a:br>
              <a:rPr lang="en-US" sz="1350" dirty="0">
                <a:solidFill>
                  <a:srgbClr val="000000"/>
                </a:solidFill>
              </a:rPr>
            </a:br>
            <a:r>
              <a:rPr lang="en-US" sz="1350" dirty="0">
                <a:solidFill>
                  <a:srgbClr val="000000"/>
                </a:solidFill>
              </a:rPr>
              <a:t>will be displayed.</a:t>
            </a:r>
          </a:p>
          <a:p>
            <a:pPr marL="650081" lvl="1" indent="-385763" defTabSz="489826" fontAlgn="auto">
              <a:spcAft>
                <a:spcPts val="900"/>
              </a:spcAft>
              <a:buClr>
                <a:srgbClr val="5085CC"/>
              </a:buClr>
              <a:buFont typeface="+mj-lt"/>
              <a:buAutoNum type="arabicPeriod"/>
              <a:defRPr/>
            </a:pPr>
            <a:endParaRPr lang="en-US" sz="1350" b="1" dirty="0">
              <a:solidFill>
                <a:srgbClr val="000000"/>
              </a:solidFill>
            </a:endParaRPr>
          </a:p>
          <a:p>
            <a:pPr marL="342900" indent="-342900" defTabSz="489826" fontAlgn="auto">
              <a:spcAft>
                <a:spcPts val="900"/>
              </a:spcAft>
              <a:defRPr/>
            </a:pPr>
            <a:endParaRPr lang="en-US" sz="1800" dirty="0">
              <a:solidFill>
                <a:srgbClr val="000000"/>
              </a:solidFill>
            </a:endParaRPr>
          </a:p>
        </p:txBody>
      </p:sp>
      <p:pic>
        <p:nvPicPr>
          <p:cNvPr id="4" name="Picture 3"/>
          <p:cNvPicPr>
            <a:picLocks noChangeAspect="1"/>
          </p:cNvPicPr>
          <p:nvPr/>
        </p:nvPicPr>
        <p:blipFill rotWithShape="1">
          <a:blip r:embed="rId3"/>
          <a:srcRect l="282" t="30967" r="1247" b="1420"/>
          <a:stretch/>
        </p:blipFill>
        <p:spPr>
          <a:xfrm>
            <a:off x="3551756" y="2273968"/>
            <a:ext cx="5123933" cy="1873752"/>
          </a:xfrm>
          <a:prstGeom prst="rect">
            <a:avLst/>
          </a:prstGeom>
          <a:ln w="19050">
            <a:solidFill>
              <a:srgbClr val="000000"/>
            </a:solidFill>
          </a:ln>
        </p:spPr>
      </p:pic>
    </p:spTree>
    <p:extLst>
      <p:ext uri="{BB962C8B-B14F-4D97-AF65-F5344CB8AC3E}">
        <p14:creationId xmlns:p14="http://schemas.microsoft.com/office/powerpoint/2010/main" val="127344469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Downloaded File – Copy Existing Data</a:t>
            </a:r>
          </a:p>
        </p:txBody>
      </p:sp>
      <p:sp>
        <p:nvSpPr>
          <p:cNvPr id="3" name="Content Placeholder 2"/>
          <p:cNvSpPr txBox="1">
            <a:spLocks/>
          </p:cNvSpPr>
          <p:nvPr/>
        </p:nvSpPr>
        <p:spPr>
          <a:xfrm>
            <a:off x="468313" y="1147296"/>
            <a:ext cx="8207375" cy="3617063"/>
          </a:xfrm>
          <a:prstGeom prst="rect">
            <a:avLst/>
          </a:prstGeom>
        </p:spPr>
        <p:txBody>
          <a:bodyPr lIns="0" tIns="0" rIns="0" bIns="0">
            <a:no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startAt="4"/>
              <a:defRPr/>
            </a:pPr>
            <a:r>
              <a:rPr lang="en-US" sz="1800" dirty="0">
                <a:solidFill>
                  <a:srgbClr val="000000"/>
                </a:solidFill>
              </a:rPr>
              <a:t>Click the download button to download a spreadsheet of the results.</a:t>
            </a:r>
          </a:p>
          <a:p>
            <a:pPr marL="385763" indent="-385763" defTabSz="489826" fontAlgn="auto">
              <a:spcAft>
                <a:spcPts val="900"/>
              </a:spcAft>
              <a:buFont typeface="+mj-lt"/>
              <a:buAutoNum type="arabicPeriod" startAt="4"/>
              <a:defRPr/>
            </a:pPr>
            <a:r>
              <a:rPr lang="en-US" sz="1800" dirty="0">
                <a:solidFill>
                  <a:srgbClr val="000000"/>
                </a:solidFill>
              </a:rPr>
              <a:t>If not already selected, select</a:t>
            </a:r>
            <a:br>
              <a:rPr lang="en-US" sz="1800" dirty="0">
                <a:solidFill>
                  <a:srgbClr val="000000"/>
                </a:solidFill>
              </a:rPr>
            </a:br>
            <a:r>
              <a:rPr lang="en-US" sz="1800" b="1" dirty="0">
                <a:solidFill>
                  <a:srgbClr val="000000"/>
                </a:solidFill>
              </a:rPr>
              <a:t>Default Attribute Export </a:t>
            </a:r>
            <a:br>
              <a:rPr lang="en-US" sz="1800" b="1" dirty="0">
                <a:solidFill>
                  <a:srgbClr val="000000"/>
                </a:solidFill>
              </a:rPr>
            </a:br>
            <a:r>
              <a:rPr lang="en-US" sz="1800" dirty="0">
                <a:solidFill>
                  <a:srgbClr val="000000"/>
                </a:solidFill>
              </a:rPr>
              <a:t>from the </a:t>
            </a:r>
            <a:r>
              <a:rPr lang="en-US" sz="1800" b="1" dirty="0">
                <a:solidFill>
                  <a:srgbClr val="000000"/>
                </a:solidFill>
              </a:rPr>
              <a:t>Download Settings </a:t>
            </a:r>
            <a:br>
              <a:rPr lang="en-US" sz="1800" b="1" dirty="0">
                <a:solidFill>
                  <a:srgbClr val="000000"/>
                </a:solidFill>
              </a:rPr>
            </a:br>
            <a:r>
              <a:rPr lang="en-US" sz="1800" dirty="0">
                <a:solidFill>
                  <a:srgbClr val="000000"/>
                </a:solidFill>
              </a:rPr>
              <a:t>drop-down.</a:t>
            </a:r>
          </a:p>
          <a:p>
            <a:pPr marL="650081" lvl="1" indent="-385763" defTabSz="489826" fontAlgn="auto">
              <a:spcAft>
                <a:spcPts val="900"/>
              </a:spcAft>
              <a:buClr>
                <a:srgbClr val="5085CC"/>
              </a:buClr>
              <a:defRPr/>
            </a:pPr>
            <a:r>
              <a:rPr lang="en-US" sz="1350" dirty="0">
                <a:solidFill>
                  <a:srgbClr val="000000"/>
                </a:solidFill>
              </a:rPr>
              <a:t>Optionally, in Comments, enter any </a:t>
            </a:r>
            <a:br>
              <a:rPr lang="en-US" sz="1350" dirty="0">
                <a:solidFill>
                  <a:srgbClr val="000000"/>
                </a:solidFill>
              </a:rPr>
            </a:br>
            <a:r>
              <a:rPr lang="en-US" sz="1350" dirty="0">
                <a:solidFill>
                  <a:srgbClr val="000000"/>
                </a:solidFill>
              </a:rPr>
              <a:t>comments. </a:t>
            </a:r>
            <a:endParaRPr lang="en-US" sz="1350" b="1" dirty="0">
              <a:solidFill>
                <a:srgbClr val="000000"/>
              </a:solidFill>
            </a:endParaRPr>
          </a:p>
          <a:p>
            <a:pPr marL="385763" indent="-385763" defTabSz="489826" fontAlgn="auto">
              <a:spcAft>
                <a:spcPts val="900"/>
              </a:spcAft>
              <a:buFont typeface="+mj-lt"/>
              <a:buAutoNum type="arabicPeriod" startAt="4"/>
              <a:defRPr/>
            </a:pPr>
            <a:r>
              <a:rPr lang="en-US" sz="1800" dirty="0">
                <a:solidFill>
                  <a:srgbClr val="000000"/>
                </a:solidFill>
              </a:rPr>
              <a:t>Click </a:t>
            </a:r>
            <a:r>
              <a:rPr lang="en-US" sz="1800" b="1" dirty="0">
                <a:solidFill>
                  <a:srgbClr val="000000"/>
                </a:solidFill>
              </a:rPr>
              <a:t>Next</a:t>
            </a:r>
            <a:r>
              <a:rPr lang="en-US" sz="1800" dirty="0">
                <a:solidFill>
                  <a:srgbClr val="000000"/>
                </a:solidFill>
              </a:rPr>
              <a:t>.</a:t>
            </a:r>
          </a:p>
          <a:p>
            <a:pPr marL="650081" lvl="1" indent="-385763" defTabSz="489826" fontAlgn="auto">
              <a:spcAft>
                <a:spcPts val="900"/>
              </a:spcAft>
              <a:buClr>
                <a:srgbClr val="5085CC"/>
              </a:buClr>
              <a:defRPr/>
            </a:pPr>
            <a:r>
              <a:rPr lang="en-US" sz="1350" dirty="0">
                <a:solidFill>
                  <a:srgbClr val="000000"/>
                </a:solidFill>
              </a:rPr>
              <a:t>What happens next is dependent on your browser. </a:t>
            </a:r>
            <a:br>
              <a:rPr lang="en-US" sz="1350" dirty="0">
                <a:solidFill>
                  <a:srgbClr val="000000"/>
                </a:solidFill>
              </a:rPr>
            </a:br>
            <a:r>
              <a:rPr lang="en-US" sz="1350" dirty="0">
                <a:solidFill>
                  <a:srgbClr val="000000"/>
                </a:solidFill>
              </a:rPr>
              <a:t>The file may be downloaded automatically, or you </a:t>
            </a:r>
            <a:br>
              <a:rPr lang="en-US" sz="1350" dirty="0">
                <a:solidFill>
                  <a:srgbClr val="000000"/>
                </a:solidFill>
              </a:rPr>
            </a:br>
            <a:r>
              <a:rPr lang="en-US" sz="1350" dirty="0">
                <a:solidFill>
                  <a:srgbClr val="000000"/>
                </a:solidFill>
              </a:rPr>
              <a:t>may see a dialog asking whether you want </a:t>
            </a:r>
            <a:br>
              <a:rPr lang="en-US" sz="1350" dirty="0">
                <a:solidFill>
                  <a:srgbClr val="000000"/>
                </a:solidFill>
              </a:rPr>
            </a:br>
            <a:r>
              <a:rPr lang="en-US" sz="1350" dirty="0">
                <a:solidFill>
                  <a:srgbClr val="000000"/>
                </a:solidFill>
              </a:rPr>
              <a:t>to save the file or open it with a specific application.</a:t>
            </a:r>
          </a:p>
        </p:txBody>
      </p:sp>
      <p:pic>
        <p:nvPicPr>
          <p:cNvPr id="6" name="Picture 5"/>
          <p:cNvPicPr>
            <a:picLocks noChangeAspect="1"/>
          </p:cNvPicPr>
          <p:nvPr/>
        </p:nvPicPr>
        <p:blipFill rotWithShape="1">
          <a:blip r:embed="rId3"/>
          <a:srcRect l="281" t="31112" r="1826" b="19909"/>
          <a:stretch/>
        </p:blipFill>
        <p:spPr>
          <a:xfrm>
            <a:off x="3913868" y="2111543"/>
            <a:ext cx="4761821" cy="1268873"/>
          </a:xfrm>
          <a:prstGeom prst="rect">
            <a:avLst/>
          </a:prstGeom>
          <a:ln w="19050">
            <a:solidFill>
              <a:srgbClr val="000000"/>
            </a:solidFill>
          </a:ln>
        </p:spPr>
      </p:pic>
      <p:sp>
        <p:nvSpPr>
          <p:cNvPr id="7" name="Rectangle: Rounded Corners 4"/>
          <p:cNvSpPr/>
          <p:nvPr/>
        </p:nvSpPr>
        <p:spPr>
          <a:xfrm>
            <a:off x="7976936" y="2292016"/>
            <a:ext cx="698753" cy="577516"/>
          </a:xfrm>
          <a:prstGeom prst="roundRect">
            <a:avLst/>
          </a:pr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pic>
        <p:nvPicPr>
          <p:cNvPr id="8" name="Picture 7"/>
          <p:cNvPicPr>
            <a:picLocks noChangeAspect="1"/>
          </p:cNvPicPr>
          <p:nvPr/>
        </p:nvPicPr>
        <p:blipFill rotWithShape="1">
          <a:blip r:embed="rId4"/>
          <a:srcRect l="1309" t="11999" r="11153" b="26546"/>
          <a:stretch/>
        </p:blipFill>
        <p:spPr>
          <a:xfrm>
            <a:off x="5216169" y="3546637"/>
            <a:ext cx="3459520" cy="1777108"/>
          </a:xfrm>
          <a:prstGeom prst="rect">
            <a:avLst/>
          </a:prstGeom>
          <a:ln w="19050">
            <a:solidFill>
              <a:srgbClr val="000000"/>
            </a:solidFill>
          </a:ln>
        </p:spPr>
      </p:pic>
      <p:sp>
        <p:nvSpPr>
          <p:cNvPr id="9" name="Rectangle: Rounded Corners 8"/>
          <p:cNvSpPr/>
          <p:nvPr/>
        </p:nvSpPr>
        <p:spPr>
          <a:xfrm>
            <a:off x="7634037" y="3817018"/>
            <a:ext cx="839203" cy="782641"/>
          </a:xfrm>
          <a:prstGeom prst="roundRect">
            <a:avLst/>
          </a:pr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10" name="Rectangle: Rounded Corners 7"/>
          <p:cNvSpPr/>
          <p:nvPr/>
        </p:nvSpPr>
        <p:spPr>
          <a:xfrm>
            <a:off x="5216170" y="4954003"/>
            <a:ext cx="378515" cy="242524"/>
          </a:xfrm>
          <a:prstGeom prst="roundRect">
            <a:avLst/>
          </a:pr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Tree>
    <p:extLst>
      <p:ext uri="{BB962C8B-B14F-4D97-AF65-F5344CB8AC3E}">
        <p14:creationId xmlns:p14="http://schemas.microsoft.com/office/powerpoint/2010/main" val="161581142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Downloaded File – Copy Existing Data</a:t>
            </a:r>
          </a:p>
        </p:txBody>
      </p:sp>
      <p:sp>
        <p:nvSpPr>
          <p:cNvPr id="3" name="Content Placeholder 2"/>
          <p:cNvSpPr txBox="1">
            <a:spLocks/>
          </p:cNvSpPr>
          <p:nvPr/>
        </p:nvSpPr>
        <p:spPr>
          <a:xfrm>
            <a:off x="468314" y="1199878"/>
            <a:ext cx="8207375" cy="2037218"/>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startAt="7"/>
              <a:defRPr/>
            </a:pPr>
            <a:r>
              <a:rPr lang="en-US" sz="1500" dirty="0">
                <a:solidFill>
                  <a:srgbClr val="000000"/>
                </a:solidFill>
              </a:rPr>
              <a:t>Open the downloaded file.</a:t>
            </a:r>
          </a:p>
          <a:p>
            <a:pPr marL="385763" indent="-385763" defTabSz="489826" fontAlgn="auto">
              <a:spcAft>
                <a:spcPts val="900"/>
              </a:spcAft>
              <a:buFont typeface="+mj-lt"/>
              <a:buAutoNum type="arabicPeriod" startAt="7"/>
              <a:defRPr/>
            </a:pPr>
            <a:r>
              <a:rPr lang="en-US" sz="1500" dirty="0">
                <a:solidFill>
                  <a:srgbClr val="000000"/>
                </a:solidFill>
              </a:rPr>
              <a:t>Copy the Part number column and </a:t>
            </a:r>
            <a:br>
              <a:rPr lang="en-US" sz="1500" dirty="0">
                <a:solidFill>
                  <a:srgbClr val="000000"/>
                </a:solidFill>
              </a:rPr>
            </a:br>
            <a:r>
              <a:rPr lang="en-US" sz="1500" dirty="0">
                <a:solidFill>
                  <a:srgbClr val="000000"/>
                </a:solidFill>
              </a:rPr>
              <a:t>paste it into the </a:t>
            </a:r>
            <a:r>
              <a:rPr lang="en-US" sz="1500" b="1" dirty="0">
                <a:solidFill>
                  <a:srgbClr val="000000"/>
                </a:solidFill>
              </a:rPr>
              <a:t>*Customer Item Name</a:t>
            </a:r>
            <a:br>
              <a:rPr lang="en-US" sz="1500" b="1" dirty="0">
                <a:solidFill>
                  <a:srgbClr val="000000"/>
                </a:solidFill>
              </a:rPr>
            </a:br>
            <a:r>
              <a:rPr lang="en-US" sz="1500" dirty="0">
                <a:solidFill>
                  <a:srgbClr val="000000"/>
                </a:solidFill>
              </a:rPr>
              <a:t>column.</a:t>
            </a:r>
            <a:endParaRPr lang="en-US" sz="1500" b="1" dirty="0">
              <a:solidFill>
                <a:srgbClr val="000000"/>
              </a:solidFill>
            </a:endParaRPr>
          </a:p>
          <a:p>
            <a:pPr marL="385763" indent="-385763" defTabSz="489826" fontAlgn="auto">
              <a:spcAft>
                <a:spcPts val="900"/>
              </a:spcAft>
              <a:buFont typeface="+mj-lt"/>
              <a:buAutoNum type="arabicPeriod" startAt="7"/>
              <a:defRPr/>
            </a:pPr>
            <a:r>
              <a:rPr lang="en-US" sz="1500" dirty="0">
                <a:solidFill>
                  <a:srgbClr val="000000"/>
                </a:solidFill>
              </a:rPr>
              <a:t>Repeat the process for</a:t>
            </a:r>
            <a:br>
              <a:rPr lang="en-US" sz="1500" dirty="0">
                <a:solidFill>
                  <a:srgbClr val="000000"/>
                </a:solidFill>
              </a:rPr>
            </a:br>
            <a:r>
              <a:rPr lang="en-US" sz="1500" dirty="0">
                <a:solidFill>
                  <a:srgbClr val="000000"/>
                </a:solidFill>
              </a:rPr>
              <a:t>the other columns.</a:t>
            </a:r>
          </a:p>
          <a:p>
            <a:pPr marL="385763" indent="-385763" defTabSz="489826" fontAlgn="auto">
              <a:spcAft>
                <a:spcPts val="900"/>
              </a:spcAft>
              <a:buFont typeface="+mj-lt"/>
              <a:buAutoNum type="arabicPeriod" startAt="7"/>
              <a:defRPr/>
            </a:pPr>
            <a:r>
              <a:rPr lang="en-US" sz="1500" dirty="0">
                <a:solidFill>
                  <a:srgbClr val="000000"/>
                </a:solidFill>
              </a:rPr>
              <a:t>Save the file. </a:t>
            </a:r>
          </a:p>
        </p:txBody>
      </p:sp>
      <p:pic>
        <p:nvPicPr>
          <p:cNvPr id="5" name="Picture 4"/>
          <p:cNvPicPr>
            <a:picLocks noChangeAspect="1"/>
          </p:cNvPicPr>
          <p:nvPr/>
        </p:nvPicPr>
        <p:blipFill>
          <a:blip r:embed="rId3"/>
          <a:stretch>
            <a:fillRect/>
          </a:stretch>
        </p:blipFill>
        <p:spPr>
          <a:xfrm>
            <a:off x="2788319" y="1725659"/>
            <a:ext cx="5887371" cy="3779139"/>
          </a:xfrm>
          <a:prstGeom prst="rect">
            <a:avLst/>
          </a:prstGeom>
        </p:spPr>
      </p:pic>
    </p:spTree>
    <p:extLst>
      <p:ext uri="{BB962C8B-B14F-4D97-AF65-F5344CB8AC3E}">
        <p14:creationId xmlns:p14="http://schemas.microsoft.com/office/powerpoint/2010/main" val="17831328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Page</a:t>
            </a:r>
          </a:p>
        </p:txBody>
      </p:sp>
      <p:pic>
        <p:nvPicPr>
          <p:cNvPr id="5" name="Picture 4"/>
          <p:cNvPicPr>
            <a:picLocks noChangeAspect="1"/>
          </p:cNvPicPr>
          <p:nvPr/>
        </p:nvPicPr>
        <p:blipFill>
          <a:blip r:embed="rId3"/>
          <a:stretch>
            <a:fillRect/>
          </a:stretch>
        </p:blipFill>
        <p:spPr>
          <a:xfrm>
            <a:off x="339281" y="1078088"/>
            <a:ext cx="8456434" cy="3448362"/>
          </a:xfrm>
          <a:prstGeom prst="rect">
            <a:avLst/>
          </a:prstGeom>
        </p:spPr>
      </p:pic>
      <p:pic>
        <p:nvPicPr>
          <p:cNvPr id="6" name="Picture 5"/>
          <p:cNvPicPr>
            <a:picLocks noChangeAspect="1"/>
          </p:cNvPicPr>
          <p:nvPr/>
        </p:nvPicPr>
        <p:blipFill rotWithShape="1">
          <a:blip r:embed="rId4"/>
          <a:srcRect l="954" t="21923" r="1072" b="21948"/>
          <a:stretch/>
        </p:blipFill>
        <p:spPr>
          <a:xfrm>
            <a:off x="1446303" y="1977391"/>
            <a:ext cx="6945365" cy="3395346"/>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275386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Commit Data against the Published Forecast (Offline): Supplier Action</a:t>
            </a:r>
          </a:p>
        </p:txBody>
      </p:sp>
      <p:sp>
        <p:nvSpPr>
          <p:cNvPr id="3" name="Content Placeholder 2">
            <a:extLst>
              <a:ext uri="{FF2B5EF4-FFF2-40B4-BE49-F238E27FC236}">
                <a16:creationId xmlns:a16="http://schemas.microsoft.com/office/drawing/2014/main" xmlns="" id="{B6E8606B-9F8B-45D4-B886-0FF0A40E0233}"/>
              </a:ext>
            </a:extLst>
          </p:cNvPr>
          <p:cNvSpPr txBox="1">
            <a:spLocks/>
          </p:cNvSpPr>
          <p:nvPr/>
        </p:nvSpPr>
        <p:spPr>
          <a:xfrm>
            <a:off x="468314" y="1199602"/>
            <a:ext cx="8207375" cy="412382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Bef>
                <a:spcPts val="900"/>
              </a:spcBef>
              <a:spcAft>
                <a:spcPts val="450"/>
              </a:spcAft>
              <a:buFont typeface="+mj-lt"/>
              <a:buAutoNum type="arabicPeriod"/>
              <a:defRPr/>
            </a:pPr>
            <a:r>
              <a:rPr lang="en-US" sz="1800" dirty="0">
                <a:solidFill>
                  <a:srgbClr val="000000"/>
                </a:solidFill>
              </a:rPr>
              <a:t>Download forecast data into an Excel file (See download steps above).</a:t>
            </a:r>
          </a:p>
          <a:p>
            <a:pPr marL="385763" indent="-385763" defTabSz="489826" fontAlgn="auto">
              <a:spcBef>
                <a:spcPts val="900"/>
              </a:spcBef>
              <a:spcAft>
                <a:spcPts val="450"/>
              </a:spcAft>
              <a:buFont typeface="+mj-lt"/>
              <a:buAutoNum type="arabicPeriod"/>
              <a:defRPr/>
            </a:pPr>
            <a:r>
              <a:rPr lang="en-US" sz="1800" dirty="0">
                <a:solidFill>
                  <a:srgbClr val="000000"/>
                </a:solidFill>
              </a:rPr>
              <a:t>In the downloaded Excel file, change the Data Type to </a:t>
            </a:r>
            <a:r>
              <a:rPr lang="en-US" sz="1800" b="1" dirty="0">
                <a:solidFill>
                  <a:srgbClr val="000000"/>
                </a:solidFill>
              </a:rPr>
              <a:t>Commit</a:t>
            </a:r>
            <a:r>
              <a:rPr lang="en-US" sz="1800" dirty="0">
                <a:solidFill>
                  <a:srgbClr val="000000"/>
                </a:solidFill>
              </a:rPr>
              <a:t>.</a:t>
            </a:r>
          </a:p>
          <a:p>
            <a:pPr marL="650081" lvl="1" indent="-385763" defTabSz="489826" fontAlgn="auto">
              <a:spcBef>
                <a:spcPts val="900"/>
              </a:spcBef>
              <a:spcAft>
                <a:spcPts val="450"/>
              </a:spcAft>
              <a:buClr>
                <a:srgbClr val="5085CC"/>
              </a:buClr>
              <a:defRPr/>
            </a:pPr>
            <a:r>
              <a:rPr lang="en-US" sz="1350" dirty="0">
                <a:solidFill>
                  <a:srgbClr val="000000"/>
                </a:solidFill>
              </a:rPr>
              <a:t>Note: In the downloaded file,</a:t>
            </a:r>
            <a:br>
              <a:rPr lang="en-US" sz="1350" dirty="0">
                <a:solidFill>
                  <a:srgbClr val="000000"/>
                </a:solidFill>
              </a:rPr>
            </a:br>
            <a:r>
              <a:rPr lang="en-US" sz="1350" dirty="0">
                <a:solidFill>
                  <a:srgbClr val="000000"/>
                </a:solidFill>
              </a:rPr>
              <a:t>do not rearrange columns </a:t>
            </a:r>
            <a:br>
              <a:rPr lang="en-US" sz="1350" dirty="0">
                <a:solidFill>
                  <a:srgbClr val="000000"/>
                </a:solidFill>
              </a:rPr>
            </a:br>
            <a:r>
              <a:rPr lang="en-US" sz="1350" dirty="0">
                <a:solidFill>
                  <a:srgbClr val="000000"/>
                </a:solidFill>
              </a:rPr>
              <a:t>and ensure that all required </a:t>
            </a:r>
            <a:br>
              <a:rPr lang="en-US" sz="1350" dirty="0">
                <a:solidFill>
                  <a:srgbClr val="000000"/>
                </a:solidFill>
              </a:rPr>
            </a:br>
            <a:r>
              <a:rPr lang="en-US" sz="1350" dirty="0">
                <a:solidFill>
                  <a:srgbClr val="000000"/>
                </a:solidFill>
              </a:rPr>
              <a:t>columns are filled out </a:t>
            </a:r>
            <a:br>
              <a:rPr lang="en-US" sz="1350" dirty="0">
                <a:solidFill>
                  <a:srgbClr val="000000"/>
                </a:solidFill>
              </a:rPr>
            </a:br>
            <a:r>
              <a:rPr lang="en-US" sz="1350" dirty="0">
                <a:solidFill>
                  <a:srgbClr val="000000"/>
                </a:solidFill>
              </a:rPr>
              <a:t>completely.</a:t>
            </a:r>
          </a:p>
          <a:p>
            <a:pPr marL="385763" indent="-385763" defTabSz="489826" fontAlgn="auto">
              <a:spcBef>
                <a:spcPts val="900"/>
              </a:spcBef>
              <a:spcAft>
                <a:spcPts val="450"/>
              </a:spcAft>
              <a:buFont typeface="+mj-lt"/>
              <a:buAutoNum type="arabicPeriod"/>
              <a:defRPr/>
            </a:pPr>
            <a:r>
              <a:rPr lang="en-US" sz="1800" dirty="0">
                <a:solidFill>
                  <a:srgbClr val="000000"/>
                </a:solidFill>
              </a:rPr>
              <a:t>Click </a:t>
            </a:r>
            <a:r>
              <a:rPr lang="en-US" sz="1800" b="1" dirty="0">
                <a:solidFill>
                  <a:srgbClr val="000000"/>
                </a:solidFill>
              </a:rPr>
              <a:t>Save</a:t>
            </a:r>
            <a:r>
              <a:rPr lang="en-US" sz="1800" dirty="0">
                <a:solidFill>
                  <a:srgbClr val="000000"/>
                </a:solidFill>
              </a:rPr>
              <a:t>.</a:t>
            </a:r>
          </a:p>
        </p:txBody>
      </p:sp>
      <p:pic>
        <p:nvPicPr>
          <p:cNvPr id="8" name="Picture 7"/>
          <p:cNvPicPr>
            <a:picLocks noChangeAspect="1"/>
          </p:cNvPicPr>
          <p:nvPr/>
        </p:nvPicPr>
        <p:blipFill>
          <a:blip r:embed="rId3"/>
          <a:stretch>
            <a:fillRect/>
          </a:stretch>
        </p:blipFill>
        <p:spPr>
          <a:xfrm>
            <a:off x="3347788" y="2535657"/>
            <a:ext cx="5327903" cy="1451714"/>
          </a:xfrm>
          <a:prstGeom prst="rect">
            <a:avLst/>
          </a:prstGeom>
        </p:spPr>
      </p:pic>
    </p:spTree>
    <p:extLst>
      <p:ext uri="{BB962C8B-B14F-4D97-AF65-F5344CB8AC3E}">
        <p14:creationId xmlns:p14="http://schemas.microsoft.com/office/powerpoint/2010/main" val="18471835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Forecast Data via Excel File (Supplier)</a:t>
            </a:r>
          </a:p>
        </p:txBody>
      </p:sp>
      <p:sp>
        <p:nvSpPr>
          <p:cNvPr id="3" name="Content Placeholder 2">
            <a:extLst>
              <a:ext uri="{FF2B5EF4-FFF2-40B4-BE49-F238E27FC236}">
                <a16:creationId xmlns:a16="http://schemas.microsoft.com/office/drawing/2014/main" xmlns="" id="{B6E8606B-9F8B-45D4-B886-0FF0A40E0233}"/>
              </a:ext>
            </a:extLst>
          </p:cNvPr>
          <p:cNvSpPr txBox="1">
            <a:spLocks/>
          </p:cNvSpPr>
          <p:nvPr/>
        </p:nvSpPr>
        <p:spPr>
          <a:xfrm>
            <a:off x="468314" y="1224212"/>
            <a:ext cx="4558602" cy="4605087"/>
          </a:xfrm>
          <a:prstGeom prst="rect">
            <a:avLst/>
          </a:prstGeom>
        </p:spPr>
        <p:txBody>
          <a:bodyPr lIns="0" tIns="0" rIns="0" bIns="0" anchor="t">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Bef>
                <a:spcPts val="900"/>
              </a:spcBef>
              <a:spcAft>
                <a:spcPts val="450"/>
              </a:spcAft>
              <a:buFont typeface="+mj-lt"/>
              <a:buAutoNum type="arabicPeriod" startAt="4"/>
              <a:defRPr/>
            </a:pPr>
            <a:r>
              <a:rPr lang="en-US" sz="1500" dirty="0">
                <a:solidFill>
                  <a:srgbClr val="000000"/>
                </a:solidFill>
              </a:rPr>
              <a:t>In the system, click </a:t>
            </a:r>
            <a:r>
              <a:rPr lang="en-US" sz="1500" b="1" dirty="0">
                <a:solidFill>
                  <a:srgbClr val="000000"/>
                </a:solidFill>
              </a:rPr>
              <a:t>Menu</a:t>
            </a:r>
            <a:r>
              <a:rPr lang="en-US" sz="1500" dirty="0">
                <a:solidFill>
                  <a:srgbClr val="000000"/>
                </a:solidFill>
              </a:rPr>
              <a:t>, click </a:t>
            </a:r>
            <a:br>
              <a:rPr lang="en-US" sz="1500" dirty="0">
                <a:solidFill>
                  <a:srgbClr val="000000"/>
                </a:solidFill>
              </a:rPr>
            </a:br>
            <a:r>
              <a:rPr lang="en-US" sz="1500" b="1" dirty="0">
                <a:solidFill>
                  <a:srgbClr val="000000"/>
                </a:solidFill>
              </a:rPr>
              <a:t>Upload/Download</a:t>
            </a:r>
            <a:r>
              <a:rPr lang="en-US" sz="1500" dirty="0">
                <a:solidFill>
                  <a:srgbClr val="000000"/>
                </a:solidFill>
              </a:rPr>
              <a:t>, then click </a:t>
            </a:r>
            <a:br>
              <a:rPr lang="en-US" sz="1500" dirty="0">
                <a:solidFill>
                  <a:srgbClr val="000000"/>
                </a:solidFill>
              </a:rPr>
            </a:br>
            <a:r>
              <a:rPr lang="en-US" sz="1500" b="1" dirty="0">
                <a:solidFill>
                  <a:srgbClr val="000000"/>
                </a:solidFill>
              </a:rPr>
              <a:t>Forecast/Commit Upload</a:t>
            </a:r>
            <a:r>
              <a:rPr lang="en-US" sz="1500" dirty="0">
                <a:solidFill>
                  <a:srgbClr val="000000"/>
                </a:solidFill>
              </a:rPr>
              <a:t> under the </a:t>
            </a:r>
            <a:br>
              <a:rPr lang="en-US" sz="1500" dirty="0">
                <a:solidFill>
                  <a:srgbClr val="000000"/>
                </a:solidFill>
              </a:rPr>
            </a:br>
            <a:r>
              <a:rPr lang="en-US" sz="1500" dirty="0">
                <a:solidFill>
                  <a:srgbClr val="000000"/>
                </a:solidFill>
              </a:rPr>
              <a:t>Upload Forecast / Commit options. </a:t>
            </a:r>
          </a:p>
          <a:p>
            <a:pPr marL="385763" indent="-385763" defTabSz="489826" fontAlgn="auto">
              <a:spcBef>
                <a:spcPts val="900"/>
              </a:spcBef>
              <a:spcAft>
                <a:spcPts val="450"/>
              </a:spcAft>
              <a:buFont typeface="+mj-lt"/>
              <a:buAutoNum type="arabicPeriod" startAt="4"/>
              <a:defRPr/>
            </a:pPr>
            <a:r>
              <a:rPr lang="en-US" sz="1500" dirty="0">
                <a:solidFill>
                  <a:srgbClr val="000000"/>
                </a:solidFill>
              </a:rPr>
              <a:t>In the </a:t>
            </a:r>
            <a:r>
              <a:rPr lang="en-US" sz="1500" b="1" dirty="0">
                <a:solidFill>
                  <a:srgbClr val="000000"/>
                </a:solidFill>
              </a:rPr>
              <a:t>Document Type </a:t>
            </a:r>
            <a:r>
              <a:rPr lang="en-US" sz="1500" dirty="0">
                <a:solidFill>
                  <a:srgbClr val="000000"/>
                </a:solidFill>
              </a:rPr>
              <a:t>box, click the type of </a:t>
            </a:r>
            <a:br>
              <a:rPr lang="en-US" sz="1500" dirty="0">
                <a:solidFill>
                  <a:srgbClr val="000000"/>
                </a:solidFill>
              </a:rPr>
            </a:br>
            <a:r>
              <a:rPr lang="en-US" sz="1500" dirty="0">
                <a:solidFill>
                  <a:srgbClr val="000000"/>
                </a:solidFill>
              </a:rPr>
              <a:t>document you are uploading. </a:t>
            </a:r>
          </a:p>
        </p:txBody>
      </p:sp>
      <p:pic>
        <p:nvPicPr>
          <p:cNvPr id="4" name="Picture 3"/>
          <p:cNvPicPr>
            <a:picLocks noChangeAspect="1"/>
          </p:cNvPicPr>
          <p:nvPr/>
        </p:nvPicPr>
        <p:blipFill>
          <a:blip r:embed="rId3"/>
          <a:stretch>
            <a:fillRect/>
          </a:stretch>
        </p:blipFill>
        <p:spPr>
          <a:xfrm>
            <a:off x="5026916" y="1795713"/>
            <a:ext cx="3648773" cy="2834886"/>
          </a:xfrm>
          <a:prstGeom prst="rect">
            <a:avLst/>
          </a:prstGeom>
        </p:spPr>
      </p:pic>
    </p:spTree>
    <p:extLst>
      <p:ext uri="{BB962C8B-B14F-4D97-AF65-F5344CB8AC3E}">
        <p14:creationId xmlns:p14="http://schemas.microsoft.com/office/powerpoint/2010/main" val="173060150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Forecast Data via Excel File (Supplier)</a:t>
            </a:r>
          </a:p>
        </p:txBody>
      </p:sp>
      <p:sp>
        <p:nvSpPr>
          <p:cNvPr id="3" name="Content Placeholder 2">
            <a:extLst>
              <a:ext uri="{FF2B5EF4-FFF2-40B4-BE49-F238E27FC236}">
                <a16:creationId xmlns:a16="http://schemas.microsoft.com/office/drawing/2014/main" xmlns="" id="{A29FE3F6-5156-664A-AC17-41F7C4838EF0}"/>
              </a:ext>
            </a:extLst>
          </p:cNvPr>
          <p:cNvSpPr txBox="1">
            <a:spLocks/>
          </p:cNvSpPr>
          <p:nvPr/>
        </p:nvSpPr>
        <p:spPr>
          <a:xfrm>
            <a:off x="468314" y="1216393"/>
            <a:ext cx="5306844" cy="3709937"/>
          </a:xfrm>
          <a:prstGeom prst="rect">
            <a:avLst/>
          </a:prstGeom>
        </p:spPr>
        <p:txBody>
          <a:bodyPr lIns="0" tIns="0" rIns="0" bIns="0" anchor="t">
            <a:normAutofit fontScale="85000" lnSpcReduction="10000"/>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85763" indent="-385763" defTabSz="489826" fontAlgn="auto">
              <a:spcAft>
                <a:spcPts val="900"/>
              </a:spcAft>
              <a:buFont typeface="+mj-lt"/>
              <a:buAutoNum type="arabicPeriod" startAt="6"/>
              <a:defRPr/>
            </a:pPr>
            <a:r>
              <a:rPr lang="en-US" sz="2400" dirty="0">
                <a:solidFill>
                  <a:srgbClr val="000000"/>
                </a:solidFill>
              </a:rPr>
              <a:t>Upload your file.</a:t>
            </a:r>
          </a:p>
          <a:p>
            <a:pPr marL="650081" lvl="1" indent="-385763" defTabSz="489826" fontAlgn="auto">
              <a:spcAft>
                <a:spcPts val="900"/>
              </a:spcAft>
              <a:buClr>
                <a:srgbClr val="5085CC"/>
              </a:buClr>
              <a:buFont typeface="+mj-lt"/>
              <a:buAutoNum type="arabicPeriod"/>
              <a:defRPr/>
            </a:pPr>
            <a:r>
              <a:rPr lang="en-US" sz="1800" dirty="0">
                <a:solidFill>
                  <a:srgbClr val="000000"/>
                </a:solidFill>
              </a:rPr>
              <a:t>Drag-and-drop a file to be uploaded to the drag and drop box.</a:t>
            </a:r>
          </a:p>
          <a:p>
            <a:pPr marL="264319" lvl="1" indent="0" defTabSz="489826" fontAlgn="auto">
              <a:spcAft>
                <a:spcPts val="900"/>
              </a:spcAft>
              <a:buClr>
                <a:srgbClr val="5085CC"/>
              </a:buClr>
              <a:buNone/>
              <a:defRPr/>
            </a:pPr>
            <a:r>
              <a:rPr lang="en-US" sz="1800" dirty="0">
                <a:solidFill>
                  <a:srgbClr val="000000"/>
                </a:solidFill>
              </a:rPr>
              <a:t>OR </a:t>
            </a:r>
            <a:endParaRPr lang="en-US" sz="1800" dirty="0">
              <a:solidFill>
                <a:srgbClr val="000000"/>
              </a:solidFill>
              <a:cs typeface="Helvetica"/>
            </a:endParaRPr>
          </a:p>
          <a:p>
            <a:pPr marL="650081" lvl="1" indent="-385763" defTabSz="489826" fontAlgn="auto">
              <a:spcAft>
                <a:spcPts val="900"/>
              </a:spcAft>
              <a:buClr>
                <a:srgbClr val="5085CC"/>
              </a:buClr>
              <a:buFont typeface="+mj-lt"/>
              <a:buAutoNum type="arabicPeriod"/>
              <a:defRPr/>
            </a:pPr>
            <a:r>
              <a:rPr lang="en-US" sz="1800" dirty="0">
                <a:solidFill>
                  <a:srgbClr val="000000"/>
                </a:solidFill>
              </a:rPr>
              <a:t>Click </a:t>
            </a:r>
            <a:r>
              <a:rPr lang="en-US" sz="1800" b="1" dirty="0">
                <a:solidFill>
                  <a:srgbClr val="000000"/>
                </a:solidFill>
              </a:rPr>
              <a:t>Or Select Files.</a:t>
            </a:r>
            <a:endParaRPr lang="en-US" sz="1800" dirty="0">
              <a:solidFill>
                <a:srgbClr val="000000"/>
              </a:solidFill>
            </a:endParaRPr>
          </a:p>
          <a:p>
            <a:pPr marL="912019" lvl="2" indent="-385763" defTabSz="489826" fontAlgn="auto">
              <a:spcAft>
                <a:spcPts val="900"/>
              </a:spcAft>
              <a:defRPr/>
            </a:pPr>
            <a:r>
              <a:rPr lang="en-US" sz="1500" dirty="0">
                <a:solidFill>
                  <a:srgbClr val="000000"/>
                </a:solidFill>
              </a:rPr>
              <a:t>The File Upload dialog box appears.</a:t>
            </a:r>
          </a:p>
          <a:p>
            <a:pPr marL="650081" lvl="1" indent="-385763" defTabSz="489826" fontAlgn="auto">
              <a:spcAft>
                <a:spcPts val="900"/>
              </a:spcAft>
              <a:buClr>
                <a:srgbClr val="5085CC"/>
              </a:buClr>
              <a:buFont typeface="+mj-lt"/>
              <a:buAutoNum type="arabicPeriod"/>
              <a:defRPr/>
            </a:pPr>
            <a:r>
              <a:rPr lang="en-US" sz="1800" dirty="0">
                <a:solidFill>
                  <a:srgbClr val="000000"/>
                </a:solidFill>
              </a:rPr>
              <a:t>Click the file you want to upload and click </a:t>
            </a:r>
            <a:r>
              <a:rPr lang="en-US" sz="1800" b="1" dirty="0">
                <a:solidFill>
                  <a:srgbClr val="000000"/>
                </a:solidFill>
              </a:rPr>
              <a:t>Open.</a:t>
            </a:r>
            <a:endParaRPr lang="en-US" sz="1800" dirty="0">
              <a:solidFill>
                <a:srgbClr val="000000"/>
              </a:solidFill>
            </a:endParaRPr>
          </a:p>
          <a:p>
            <a:pPr marL="783431" lvl="2" indent="-257175" defTabSz="489826" fontAlgn="auto">
              <a:spcAft>
                <a:spcPts val="900"/>
              </a:spcAft>
              <a:defRPr/>
            </a:pPr>
            <a:r>
              <a:rPr lang="en-US" sz="1500" dirty="0">
                <a:solidFill>
                  <a:srgbClr val="000000"/>
                </a:solidFill>
              </a:rPr>
              <a:t>The name of the file appears under the drag-and-drop box.</a:t>
            </a:r>
          </a:p>
          <a:p>
            <a:pPr marL="385763" indent="-385763" defTabSz="489826" fontAlgn="auto">
              <a:spcAft>
                <a:spcPts val="900"/>
              </a:spcAft>
              <a:buFont typeface="+mj-lt"/>
              <a:buAutoNum type="arabicPeriod" startAt="6"/>
              <a:defRPr/>
            </a:pPr>
            <a:r>
              <a:rPr lang="en-US" sz="2400" dirty="0">
                <a:solidFill>
                  <a:srgbClr val="000000"/>
                </a:solidFill>
              </a:rPr>
              <a:t>Optionally, type any comments.</a:t>
            </a:r>
          </a:p>
          <a:p>
            <a:pPr marL="385763" indent="-385763" defTabSz="489826" fontAlgn="auto">
              <a:spcAft>
                <a:spcPts val="900"/>
              </a:spcAft>
              <a:buFont typeface="+mj-lt"/>
              <a:buAutoNum type="arabicPeriod" startAt="6"/>
              <a:defRPr/>
            </a:pPr>
            <a:r>
              <a:rPr lang="en-US" sz="2400" dirty="0">
                <a:solidFill>
                  <a:srgbClr val="000000"/>
                </a:solidFill>
              </a:rPr>
              <a:t>Click </a:t>
            </a:r>
            <a:r>
              <a:rPr lang="en-US" sz="2400" b="1" dirty="0">
                <a:solidFill>
                  <a:srgbClr val="000000"/>
                </a:solidFill>
              </a:rPr>
              <a:t>Next.</a:t>
            </a:r>
            <a:endParaRPr lang="en-US" sz="2400" dirty="0">
              <a:solidFill>
                <a:srgbClr val="000000"/>
              </a:solidFill>
            </a:endParaRPr>
          </a:p>
          <a:p>
            <a:pPr marL="650081" lvl="1" indent="-385763" defTabSz="489826" fontAlgn="auto">
              <a:spcAft>
                <a:spcPts val="900"/>
              </a:spcAft>
              <a:buClr>
                <a:srgbClr val="5085CC"/>
              </a:buClr>
              <a:defRPr/>
            </a:pPr>
            <a:r>
              <a:rPr lang="en-US" sz="1800" dirty="0">
                <a:solidFill>
                  <a:srgbClr val="000000"/>
                </a:solidFill>
              </a:rPr>
              <a:t>The Job List page appears and displays the upload </a:t>
            </a:r>
            <a:br>
              <a:rPr lang="en-US" sz="1800" dirty="0">
                <a:solidFill>
                  <a:srgbClr val="000000"/>
                </a:solidFill>
              </a:rPr>
            </a:br>
            <a:r>
              <a:rPr lang="en-US" sz="1800" dirty="0">
                <a:solidFill>
                  <a:srgbClr val="000000"/>
                </a:solidFill>
              </a:rPr>
              <a:t>status and a confirmation message.</a:t>
            </a:r>
            <a:endParaRPr lang="en-US" sz="1800" dirty="0">
              <a:solidFill>
                <a:srgbClr val="000000"/>
              </a:solidFill>
              <a:cs typeface="Helvetica"/>
            </a:endParaRPr>
          </a:p>
        </p:txBody>
      </p:sp>
      <p:pic>
        <p:nvPicPr>
          <p:cNvPr id="4" name="Picture 3"/>
          <p:cNvPicPr>
            <a:picLocks noChangeAspect="1"/>
          </p:cNvPicPr>
          <p:nvPr/>
        </p:nvPicPr>
        <p:blipFill>
          <a:blip r:embed="rId3"/>
          <a:stretch>
            <a:fillRect/>
          </a:stretch>
        </p:blipFill>
        <p:spPr>
          <a:xfrm>
            <a:off x="5964656" y="1759618"/>
            <a:ext cx="2577678" cy="3739448"/>
          </a:xfrm>
          <a:prstGeom prst="rect">
            <a:avLst/>
          </a:prstGeom>
        </p:spPr>
      </p:pic>
    </p:spTree>
    <p:extLst>
      <p:ext uri="{BB962C8B-B14F-4D97-AF65-F5344CB8AC3E}">
        <p14:creationId xmlns:p14="http://schemas.microsoft.com/office/powerpoint/2010/main" val="338540685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Supply Planning Exception Alerts</a:t>
            </a:r>
          </a:p>
        </p:txBody>
      </p:sp>
      <p:sp>
        <p:nvSpPr>
          <p:cNvPr id="3" name="Content Placeholder 2"/>
          <p:cNvSpPr txBox="1">
            <a:spLocks/>
          </p:cNvSpPr>
          <p:nvPr/>
        </p:nvSpPr>
        <p:spPr>
          <a:xfrm>
            <a:off x="468314" y="1143000"/>
            <a:ext cx="8308293" cy="521208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0" indent="0">
              <a:buNone/>
            </a:pPr>
            <a:r>
              <a:rPr lang="en-US" altLang="ja-JP" sz="1200" dirty="0">
                <a:latin typeface="Helvetica" panose="020B0604020202020204" pitchFamily="34" charset="0"/>
                <a:cs typeface="Helvetica" panose="020B0604020202020204" pitchFamily="34" charset="0"/>
              </a:rPr>
              <a:t>The system triggers the following exceptions based on pre-defined business logic</a:t>
            </a:r>
            <a:endParaRPr lang="en-US" sz="1500" dirty="0">
              <a:solidFill>
                <a:srgbClr val="000000"/>
              </a:solidFill>
            </a:endParaRPr>
          </a:p>
          <a:p>
            <a:pPr marL="342900" indent="-342900" defTabSz="489826" fontAlgn="auto">
              <a:spcAft>
                <a:spcPts val="900"/>
              </a:spcAft>
              <a:defRPr/>
            </a:pPr>
            <a:r>
              <a:rPr lang="en-US" sz="1200" dirty="0">
                <a:solidFill>
                  <a:srgbClr val="000000"/>
                </a:solidFill>
              </a:rPr>
              <a:t>Forecast Expectation Alerts</a:t>
            </a:r>
          </a:p>
          <a:p>
            <a:pPr marL="607219" lvl="1" indent="-261938" defTabSz="489826" fontAlgn="auto">
              <a:spcAft>
                <a:spcPts val="900"/>
              </a:spcAft>
              <a:buClr>
                <a:srgbClr val="5085CC"/>
              </a:buClr>
              <a:defRPr/>
            </a:pPr>
            <a:r>
              <a:rPr lang="en-US" sz="1200" dirty="0">
                <a:solidFill>
                  <a:srgbClr val="000000"/>
                </a:solidFill>
              </a:rPr>
              <a:t>Forecast and Commit Mismatch Alert</a:t>
            </a:r>
          </a:p>
          <a:p>
            <a:pPr marL="607219" lvl="1" indent="-261938" defTabSz="489826" fontAlgn="auto">
              <a:spcAft>
                <a:spcPts val="900"/>
              </a:spcAft>
              <a:buClr>
                <a:srgbClr val="5085CC"/>
              </a:buClr>
              <a:defRPr/>
            </a:pPr>
            <a:r>
              <a:rPr lang="en-US" sz="1200" dirty="0">
                <a:solidFill>
                  <a:srgbClr val="000000"/>
                </a:solidFill>
              </a:rPr>
              <a:t>Cumulative Forecast and Commit Mismatch Alert</a:t>
            </a:r>
          </a:p>
          <a:p>
            <a:pPr marL="869156" lvl="2" indent="-261938" defTabSz="489826" fontAlgn="auto">
              <a:spcAft>
                <a:spcPts val="900"/>
              </a:spcAft>
              <a:defRPr/>
            </a:pPr>
            <a:r>
              <a:rPr lang="en-US" sz="900" dirty="0">
                <a:solidFill>
                  <a:srgbClr val="000000"/>
                </a:solidFill>
              </a:rPr>
              <a:t>Exception triggers when the commit data provided does not match </a:t>
            </a:r>
            <a:br>
              <a:rPr lang="en-US" sz="900" dirty="0">
                <a:solidFill>
                  <a:srgbClr val="000000"/>
                </a:solidFill>
              </a:rPr>
            </a:br>
            <a:r>
              <a:rPr lang="en-US" sz="900" dirty="0">
                <a:solidFill>
                  <a:srgbClr val="000000"/>
                </a:solidFill>
              </a:rPr>
              <a:t>the forecast data.</a:t>
            </a:r>
          </a:p>
          <a:p>
            <a:pPr marL="607219" lvl="1" indent="-261938" defTabSz="489826" fontAlgn="auto">
              <a:spcAft>
                <a:spcPts val="900"/>
              </a:spcAft>
              <a:buClr>
                <a:srgbClr val="5085CC"/>
              </a:buClr>
              <a:defRPr/>
            </a:pPr>
            <a:r>
              <a:rPr lang="en-US" sz="1200" dirty="0">
                <a:solidFill>
                  <a:srgbClr val="000000"/>
                </a:solidFill>
              </a:rPr>
              <a:t>Cum Forecast and Evaluated Commit Mismatch Exception</a:t>
            </a:r>
          </a:p>
          <a:p>
            <a:pPr marL="869156" lvl="2" indent="-261938" defTabSz="489826" fontAlgn="auto">
              <a:spcAft>
                <a:spcPts val="900"/>
              </a:spcAft>
              <a:defRPr/>
            </a:pPr>
            <a:r>
              <a:rPr lang="en-US" sz="900" dirty="0">
                <a:solidFill>
                  <a:srgbClr val="000000"/>
                </a:solidFill>
              </a:rPr>
              <a:t>Exception triggers when there is mismatch between forecast and evaluated commit.</a:t>
            </a:r>
          </a:p>
          <a:p>
            <a:pPr marL="607219" lvl="1" indent="-261938" defTabSz="489826" fontAlgn="auto">
              <a:spcAft>
                <a:spcPts val="900"/>
              </a:spcAft>
              <a:buClr>
                <a:srgbClr val="5085CC"/>
              </a:buClr>
              <a:defRPr/>
            </a:pPr>
            <a:r>
              <a:rPr lang="en-US" sz="1200" dirty="0">
                <a:solidFill>
                  <a:srgbClr val="000000"/>
                </a:solidFill>
              </a:rPr>
              <a:t>Missing Supplier Commit Response to Forecast Alert</a:t>
            </a:r>
          </a:p>
          <a:p>
            <a:pPr marL="869156" lvl="2" indent="-261938" defTabSz="489826" fontAlgn="auto">
              <a:spcAft>
                <a:spcPts val="900"/>
              </a:spcAft>
              <a:defRPr/>
            </a:pPr>
            <a:r>
              <a:rPr lang="en-US" sz="900" dirty="0">
                <a:solidFill>
                  <a:srgbClr val="000000"/>
                </a:solidFill>
              </a:rPr>
              <a:t>Exception triggers when the supplier is not providing a commit against the</a:t>
            </a:r>
          </a:p>
          <a:p>
            <a:pPr marL="869156" lvl="2" indent="-261938" defTabSz="489826" fontAlgn="auto">
              <a:spcAft>
                <a:spcPts val="900"/>
              </a:spcAft>
              <a:defRPr/>
            </a:pPr>
            <a:r>
              <a:rPr lang="en-US" sz="900" dirty="0">
                <a:solidFill>
                  <a:srgbClr val="000000"/>
                </a:solidFill>
              </a:rPr>
              <a:t>published forecast within 72 hours.</a:t>
            </a:r>
          </a:p>
          <a:p>
            <a:pPr marL="607219" lvl="1" indent="-261938" defTabSz="489826" fontAlgn="auto">
              <a:spcAft>
                <a:spcPts val="900"/>
              </a:spcAft>
              <a:buClr>
                <a:srgbClr val="5085CC"/>
              </a:buClr>
              <a:defRPr/>
            </a:pPr>
            <a:r>
              <a:rPr lang="en-US" sz="1200" dirty="0">
                <a:solidFill>
                  <a:srgbClr val="000000"/>
                </a:solidFill>
              </a:rPr>
              <a:t>New or Changed Forecast Alert</a:t>
            </a:r>
          </a:p>
          <a:p>
            <a:pPr marL="869156" lvl="2" indent="-261938" defTabSz="489826" fontAlgn="auto">
              <a:spcAft>
                <a:spcPts val="900"/>
              </a:spcAft>
              <a:defRPr/>
            </a:pPr>
            <a:r>
              <a:rPr lang="en-US" sz="900" dirty="0">
                <a:solidFill>
                  <a:srgbClr val="000000"/>
                </a:solidFill>
              </a:rPr>
              <a:t>Exception triggers when new or changed forecast data is uploaded into the system.</a:t>
            </a:r>
          </a:p>
          <a:p>
            <a:pPr marL="342900" indent="-342900" defTabSz="489826" fontAlgn="auto">
              <a:spcAft>
                <a:spcPts val="900"/>
              </a:spcAft>
              <a:defRPr/>
            </a:pPr>
            <a:r>
              <a:rPr lang="en-US" sz="1200" dirty="0">
                <a:solidFill>
                  <a:srgbClr val="000000"/>
                </a:solidFill>
              </a:rPr>
              <a:t>JCI buyers and suppliers are permitted to subscribe to these email alerts to be notified when these exceptions have been flagged.</a:t>
            </a:r>
          </a:p>
        </p:txBody>
      </p:sp>
      <p:pic>
        <p:nvPicPr>
          <p:cNvPr id="4" name="Picture 3"/>
          <p:cNvPicPr>
            <a:picLocks noChangeAspect="1"/>
          </p:cNvPicPr>
          <p:nvPr/>
        </p:nvPicPr>
        <p:blipFill>
          <a:blip r:embed="rId3"/>
          <a:stretch>
            <a:fillRect/>
          </a:stretch>
        </p:blipFill>
        <p:spPr>
          <a:xfrm>
            <a:off x="5578059" y="1926772"/>
            <a:ext cx="3097631" cy="2034637"/>
          </a:xfrm>
          <a:prstGeom prst="rect">
            <a:avLst/>
          </a:prstGeom>
        </p:spPr>
      </p:pic>
    </p:spTree>
    <p:extLst>
      <p:ext uri="{BB962C8B-B14F-4D97-AF65-F5344CB8AC3E}">
        <p14:creationId xmlns:p14="http://schemas.microsoft.com/office/powerpoint/2010/main" val="63025660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Collaboration View</a:t>
            </a:r>
          </a:p>
        </p:txBody>
      </p:sp>
      <p:sp>
        <p:nvSpPr>
          <p:cNvPr id="3" name="Content Placeholder 4"/>
          <p:cNvSpPr txBox="1">
            <a:spLocks/>
          </p:cNvSpPr>
          <p:nvPr/>
        </p:nvSpPr>
        <p:spPr>
          <a:xfrm>
            <a:off x="468313" y="1129164"/>
            <a:ext cx="8207375" cy="319280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600" dirty="0">
                <a:solidFill>
                  <a:srgbClr val="000000"/>
                </a:solidFill>
              </a:rPr>
              <a:t>In the Multi-Collab View (MCV) page, you can use view buttons to switch between table or chart views</a:t>
            </a:r>
          </a:p>
        </p:txBody>
      </p:sp>
      <p:pic>
        <p:nvPicPr>
          <p:cNvPr id="4" name="Picture 3"/>
          <p:cNvPicPr>
            <a:picLocks noChangeAspect="1"/>
          </p:cNvPicPr>
          <p:nvPr/>
        </p:nvPicPr>
        <p:blipFill>
          <a:blip r:embed="rId3"/>
          <a:stretch>
            <a:fillRect/>
          </a:stretch>
        </p:blipFill>
        <p:spPr>
          <a:xfrm>
            <a:off x="667754" y="2479181"/>
            <a:ext cx="7808495" cy="2770531"/>
          </a:xfrm>
          <a:prstGeom prst="rect">
            <a:avLst/>
          </a:prstGeom>
        </p:spPr>
      </p:pic>
    </p:spTree>
    <p:extLst>
      <p:ext uri="{BB962C8B-B14F-4D97-AF65-F5344CB8AC3E}">
        <p14:creationId xmlns:p14="http://schemas.microsoft.com/office/powerpoint/2010/main" val="111612814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Commit (Suppliers)</a:t>
            </a:r>
          </a:p>
        </p:txBody>
      </p:sp>
      <p:sp>
        <p:nvSpPr>
          <p:cNvPr id="3" name="Content Placeholder 4"/>
          <p:cNvSpPr txBox="1">
            <a:spLocks/>
          </p:cNvSpPr>
          <p:nvPr/>
        </p:nvSpPr>
        <p:spPr>
          <a:xfrm>
            <a:off x="468313" y="1138188"/>
            <a:ext cx="8207375" cy="3400513"/>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Suppliers are required to respond against the published forecast data. </a:t>
            </a:r>
          </a:p>
          <a:p>
            <a:pPr marL="688181" lvl="1" indent="-342900" defTabSz="489826" fontAlgn="auto">
              <a:spcAft>
                <a:spcPts val="900"/>
              </a:spcAft>
              <a:buClr>
                <a:srgbClr val="5085CC"/>
              </a:buClr>
              <a:buFont typeface="+mj-lt"/>
              <a:buAutoNum type="arabicPeriod"/>
              <a:defRPr/>
            </a:pPr>
            <a:r>
              <a:rPr lang="en-US" sz="1350" dirty="0">
                <a:solidFill>
                  <a:srgbClr val="000000"/>
                </a:solidFill>
              </a:rPr>
              <a:t>Navigate to the MCV page of the preferred </a:t>
            </a:r>
            <a:r>
              <a:rPr lang="en-US" sz="1350" dirty="0" err="1">
                <a:solidFill>
                  <a:srgbClr val="000000"/>
                </a:solidFill>
              </a:rPr>
              <a:t>collab</a:t>
            </a:r>
            <a:r>
              <a:rPr lang="en-US" sz="1350" dirty="0">
                <a:solidFill>
                  <a:srgbClr val="000000"/>
                </a:solidFill>
              </a:rPr>
              <a:t>.</a:t>
            </a:r>
          </a:p>
          <a:p>
            <a:pPr marL="688181" lvl="1" indent="-342900" defTabSz="489826" fontAlgn="auto">
              <a:spcAft>
                <a:spcPts val="900"/>
              </a:spcAft>
              <a:buClr>
                <a:srgbClr val="5085CC"/>
              </a:buClr>
              <a:buFont typeface="+mj-lt"/>
              <a:buAutoNum type="arabicPeriod"/>
              <a:defRPr/>
            </a:pPr>
            <a:r>
              <a:rPr lang="en-US" sz="1350" dirty="0">
                <a:solidFill>
                  <a:srgbClr val="000000"/>
                </a:solidFill>
              </a:rPr>
              <a:t>Enter commit data, and click </a:t>
            </a:r>
            <a:r>
              <a:rPr lang="en-US" sz="1350" b="1" dirty="0">
                <a:solidFill>
                  <a:srgbClr val="000000"/>
                </a:solidFill>
              </a:rPr>
              <a:t>Update</a:t>
            </a:r>
            <a:r>
              <a:rPr lang="en-US" sz="1350" dirty="0">
                <a:solidFill>
                  <a:srgbClr val="000000"/>
                </a:solidFill>
              </a:rPr>
              <a:t>. </a:t>
            </a:r>
          </a:p>
          <a:p>
            <a:pPr marL="342900" indent="-342900" defTabSz="489826" fontAlgn="auto">
              <a:spcAft>
                <a:spcPts val="900"/>
              </a:spcAft>
              <a:defRPr/>
            </a:pPr>
            <a:endParaRPr lang="en-US" sz="1800" dirty="0">
              <a:solidFill>
                <a:srgbClr val="000000"/>
              </a:solidFill>
            </a:endParaRPr>
          </a:p>
        </p:txBody>
      </p:sp>
      <p:pic>
        <p:nvPicPr>
          <p:cNvPr id="4" name="Picture 3"/>
          <p:cNvPicPr>
            <a:picLocks noChangeAspect="1"/>
          </p:cNvPicPr>
          <p:nvPr/>
        </p:nvPicPr>
        <p:blipFill>
          <a:blip r:embed="rId3"/>
          <a:stretch>
            <a:fillRect/>
          </a:stretch>
        </p:blipFill>
        <p:spPr>
          <a:xfrm>
            <a:off x="468314" y="2735600"/>
            <a:ext cx="8207375" cy="2826782"/>
          </a:xfrm>
          <a:prstGeom prst="rect">
            <a:avLst/>
          </a:prstGeom>
        </p:spPr>
      </p:pic>
    </p:spTree>
    <p:extLst>
      <p:ext uri="{BB962C8B-B14F-4D97-AF65-F5344CB8AC3E}">
        <p14:creationId xmlns:p14="http://schemas.microsoft.com/office/powerpoint/2010/main" val="210264299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 Commit Data Rollover Logic</a:t>
            </a:r>
          </a:p>
        </p:txBody>
      </p:sp>
      <p:sp>
        <p:nvSpPr>
          <p:cNvPr id="3" name="Content Placeholder 2"/>
          <p:cNvSpPr txBox="1">
            <a:spLocks/>
          </p:cNvSpPr>
          <p:nvPr/>
        </p:nvSpPr>
        <p:spPr>
          <a:xfrm>
            <a:off x="396125" y="1085851"/>
            <a:ext cx="8207375" cy="492633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500" dirty="0">
                <a:solidFill>
                  <a:srgbClr val="000000"/>
                </a:solidFill>
              </a:rPr>
              <a:t>JCI uploads forecast data in a regular basis – either weekly / monthly or quarterly</a:t>
            </a:r>
          </a:p>
          <a:p>
            <a:pPr marL="342900" indent="-342900" defTabSz="489826" fontAlgn="auto">
              <a:spcAft>
                <a:spcPts val="900"/>
              </a:spcAft>
              <a:defRPr/>
            </a:pPr>
            <a:r>
              <a:rPr lang="en-US" sz="1500" dirty="0">
                <a:solidFill>
                  <a:srgbClr val="000000"/>
                </a:solidFill>
              </a:rPr>
              <a:t>When new forecast version is uploaded, E2open will perform roll-over action where:</a:t>
            </a:r>
          </a:p>
          <a:p>
            <a:pPr marL="607219" lvl="1" indent="-261938" defTabSz="489826" fontAlgn="auto">
              <a:spcAft>
                <a:spcPts val="900"/>
              </a:spcAft>
              <a:buClr>
                <a:srgbClr val="5085CC"/>
              </a:buClr>
              <a:defRPr/>
            </a:pPr>
            <a:r>
              <a:rPr lang="en-US" sz="1200" dirty="0">
                <a:solidFill>
                  <a:srgbClr val="000000"/>
                </a:solidFill>
              </a:rPr>
              <a:t>The existing “forecast” data will be moved to “Previous Forecast” data line.</a:t>
            </a:r>
          </a:p>
          <a:p>
            <a:pPr marL="607219" lvl="1" indent="-261938" defTabSz="489826" fontAlgn="auto">
              <a:spcAft>
                <a:spcPts val="900"/>
              </a:spcAft>
              <a:buClr>
                <a:srgbClr val="5085CC"/>
              </a:buClr>
              <a:defRPr/>
            </a:pPr>
            <a:r>
              <a:rPr lang="en-US" sz="1200" dirty="0">
                <a:solidFill>
                  <a:srgbClr val="000000"/>
                </a:solidFill>
              </a:rPr>
              <a:t>The existing “commit” data will be moved to “Previous Commit” data line.</a:t>
            </a:r>
          </a:p>
          <a:p>
            <a:pPr marL="607219" lvl="1" indent="-261938" defTabSz="489826" fontAlgn="auto">
              <a:spcAft>
                <a:spcPts val="900"/>
              </a:spcAft>
              <a:buClr>
                <a:srgbClr val="5085CC"/>
              </a:buClr>
              <a:defRPr/>
            </a:pPr>
            <a:r>
              <a:rPr lang="en-US" sz="1200" dirty="0">
                <a:solidFill>
                  <a:srgbClr val="000000"/>
                </a:solidFill>
              </a:rPr>
              <a:t>The existing “evaluated commit” data will be moved to “Previous Evaluated Commit” data line.</a:t>
            </a:r>
          </a:p>
          <a:p>
            <a:pPr marL="342900" indent="-342900" defTabSz="489826" fontAlgn="auto">
              <a:spcAft>
                <a:spcPts val="900"/>
              </a:spcAft>
              <a:defRPr/>
            </a:pPr>
            <a:r>
              <a:rPr lang="en-US" sz="1500" dirty="0">
                <a:solidFill>
                  <a:srgbClr val="000000"/>
                </a:solidFill>
              </a:rPr>
              <a:t>The new forecast from JCI will be loaded into the “Forecast” data line</a:t>
            </a:r>
          </a:p>
          <a:p>
            <a:pPr marL="607219" lvl="1" indent="-261938" defTabSz="489826" fontAlgn="auto">
              <a:spcAft>
                <a:spcPts val="900"/>
              </a:spcAft>
              <a:buClr>
                <a:srgbClr val="5085CC"/>
              </a:buClr>
              <a:defRPr/>
            </a:pPr>
            <a:r>
              <a:rPr lang="en-US" sz="1200" dirty="0">
                <a:solidFill>
                  <a:srgbClr val="000000"/>
                </a:solidFill>
              </a:rPr>
              <a:t>Within the same planning cycle (that is, in the same week, same month or same quarter), there might be different forecast versions (for the same item) provided by JCI, each individual forecast version is required to be stored in E2open Information Manager (IM) reporting database, for further reporting purpose</a:t>
            </a:r>
          </a:p>
          <a:p>
            <a:pPr marL="607219" lvl="1" indent="-261938" defTabSz="489826" fontAlgn="auto">
              <a:spcAft>
                <a:spcPts val="900"/>
              </a:spcAft>
              <a:buClr>
                <a:srgbClr val="5085CC"/>
              </a:buClr>
              <a:defRPr/>
            </a:pPr>
            <a:r>
              <a:rPr lang="en-US" sz="1200" dirty="0">
                <a:solidFill>
                  <a:srgbClr val="000000"/>
                </a:solidFill>
              </a:rPr>
              <a:t>If there are multiple forecast versions sent to E2open within a same day, E2open will only store the latest version of the forecast within that day, there will be one forecast version per day</a:t>
            </a:r>
          </a:p>
          <a:p>
            <a:pPr marL="342900" indent="-342900" defTabSz="489826" fontAlgn="auto">
              <a:spcAft>
                <a:spcPts val="900"/>
              </a:spcAft>
              <a:defRPr/>
            </a:pPr>
            <a:r>
              <a:rPr lang="en-US" sz="1500" dirty="0">
                <a:solidFill>
                  <a:srgbClr val="000000"/>
                </a:solidFill>
              </a:rPr>
              <a:t>The Forecast Rollover action applies only to the individual </a:t>
            </a:r>
            <a:r>
              <a:rPr lang="en-US" sz="1500" dirty="0" err="1">
                <a:solidFill>
                  <a:srgbClr val="000000"/>
                </a:solidFill>
              </a:rPr>
              <a:t>collab</a:t>
            </a:r>
            <a:r>
              <a:rPr lang="en-US" sz="1500" dirty="0">
                <a:solidFill>
                  <a:srgbClr val="000000"/>
                </a:solidFill>
              </a:rPr>
              <a:t> that has the new data loaded. </a:t>
            </a:r>
          </a:p>
        </p:txBody>
      </p:sp>
    </p:spTree>
    <p:extLst>
      <p:ext uri="{BB962C8B-B14F-4D97-AF65-F5344CB8AC3E}">
        <p14:creationId xmlns:p14="http://schemas.microsoft.com/office/powerpoint/2010/main" val="390697843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 Commit Data Rollover</a:t>
            </a:r>
          </a:p>
        </p:txBody>
      </p:sp>
      <p:pic>
        <p:nvPicPr>
          <p:cNvPr id="3" name="Picture 2"/>
          <p:cNvPicPr>
            <a:picLocks noChangeAspect="1"/>
          </p:cNvPicPr>
          <p:nvPr/>
        </p:nvPicPr>
        <p:blipFill>
          <a:blip r:embed="rId3"/>
          <a:stretch>
            <a:fillRect/>
          </a:stretch>
        </p:blipFill>
        <p:spPr>
          <a:xfrm>
            <a:off x="1188720" y="1175777"/>
            <a:ext cx="6263898" cy="4548554"/>
          </a:xfrm>
          <a:prstGeom prst="rect">
            <a:avLst/>
          </a:prstGeom>
        </p:spPr>
      </p:pic>
    </p:spTree>
    <p:extLst>
      <p:ext uri="{BB962C8B-B14F-4D97-AF65-F5344CB8AC3E}">
        <p14:creationId xmlns:p14="http://schemas.microsoft.com/office/powerpoint/2010/main" val="153912823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533400" y="304800"/>
            <a:ext cx="4112342" cy="417355"/>
          </a:xfrm>
        </p:spPr>
        <p:txBody>
          <a:bodyPr/>
          <a:lstStyle/>
          <a:p>
            <a:r>
              <a:rPr lang="en-US"/>
              <a:t>Getting Support</a:t>
            </a:r>
          </a:p>
        </p:txBody>
      </p:sp>
      <p:sp>
        <p:nvSpPr>
          <p:cNvPr id="4" name="Content Placeholder 2"/>
          <p:cNvSpPr txBox="1">
            <a:spLocks/>
          </p:cNvSpPr>
          <p:nvPr/>
        </p:nvSpPr>
        <p:spPr>
          <a:xfrm>
            <a:off x="266700" y="1107347"/>
            <a:ext cx="8610600" cy="4599264"/>
          </a:xfrm>
          <a:prstGeom prst="rect">
            <a:avLst/>
          </a:prstGeom>
        </p:spPr>
        <p:txBody>
          <a:bodyPr vert="horz" lIns="0" tIns="0" rIns="0" bIns="0" rtlCol="0" anchor="ctr">
            <a:normAutofit lnSpcReduction="10000"/>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2400" dirty="0"/>
              <a:t>Help desk support for both internal and partner users is typically provided by the organization that invited you to use the E2open solution. You can contact JCI through email at </a:t>
            </a:r>
            <a:r>
              <a:rPr lang="en-US" sz="2400" dirty="0">
                <a:hlinkClick r:id="rId3"/>
              </a:rPr>
              <a:t>CG-e2open-ob@jci.com</a:t>
            </a:r>
            <a:r>
              <a:rPr lang="en-US" sz="2400" dirty="0"/>
              <a:t> at any time this mailbox is monitored by the whole JCI onboarding team. This is our preferred method of contacting us</a:t>
            </a:r>
          </a:p>
          <a:p>
            <a:endParaRPr lang="en-US" sz="2400" dirty="0"/>
          </a:p>
          <a:p>
            <a:r>
              <a:rPr lang="en-US" sz="2400" dirty="0">
                <a:latin typeface="Arial"/>
                <a:cs typeface="Arial"/>
              </a:rPr>
              <a:t>JCI is also available by calling into our Hypercare Hotline on Tuesdays, Thursdays &amp; Fridays from 9:00am - 11:00am CST at 414-214-4100 Code 80685422.</a:t>
            </a:r>
          </a:p>
          <a:p>
            <a:endParaRPr lang="en-US" sz="2400" dirty="0"/>
          </a:p>
          <a:p>
            <a:r>
              <a:rPr lang="en-US" sz="2400" dirty="0">
                <a:latin typeface="Arial"/>
                <a:cs typeface="Arial"/>
              </a:rPr>
              <a:t>Supplier Training will be held on Wednesdays from 9:00am - 11:00am CST at 414-214-4100 Code 80685422.</a:t>
            </a:r>
          </a:p>
          <a:p>
            <a:endParaRPr lang="en-US" sz="2400" dirty="0"/>
          </a:p>
        </p:txBody>
      </p:sp>
    </p:spTree>
    <p:extLst>
      <p:ext uri="{BB962C8B-B14F-4D97-AF65-F5344CB8AC3E}">
        <p14:creationId xmlns:p14="http://schemas.microsoft.com/office/powerpoint/2010/main" val="28541362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Workbench Page</a:t>
            </a:r>
          </a:p>
        </p:txBody>
      </p:sp>
      <p:pic>
        <p:nvPicPr>
          <p:cNvPr id="5" name="Picture 4"/>
          <p:cNvPicPr>
            <a:picLocks noChangeAspect="1"/>
          </p:cNvPicPr>
          <p:nvPr/>
        </p:nvPicPr>
        <p:blipFill>
          <a:blip r:embed="rId3"/>
          <a:stretch>
            <a:fillRect/>
          </a:stretch>
        </p:blipFill>
        <p:spPr>
          <a:xfrm>
            <a:off x="468314" y="1095319"/>
            <a:ext cx="8023860" cy="3212988"/>
          </a:xfrm>
          <a:prstGeom prst="rect">
            <a:avLst/>
          </a:prstGeom>
        </p:spPr>
      </p:pic>
      <p:pic>
        <p:nvPicPr>
          <p:cNvPr id="6" name="Picture 5"/>
          <p:cNvPicPr>
            <a:picLocks noChangeAspect="1"/>
          </p:cNvPicPr>
          <p:nvPr/>
        </p:nvPicPr>
        <p:blipFill rotWithShape="1">
          <a:blip r:embed="rId4"/>
          <a:srcRect l="512" t="26235" r="1867" b="1039"/>
          <a:stretch/>
        </p:blipFill>
        <p:spPr>
          <a:xfrm>
            <a:off x="468315" y="2402452"/>
            <a:ext cx="5929074" cy="3186470"/>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extLst/>
          </p:nvPr>
        </p:nvGraphicFramePr>
        <p:xfrm>
          <a:off x="6454517" y="2402452"/>
          <a:ext cx="2319711" cy="3067970"/>
        </p:xfrm>
        <a:graphic>
          <a:graphicData uri="http://schemas.openxmlformats.org/drawingml/2006/table">
            <a:tbl>
              <a:tblPr bandRow="1">
                <a:tableStyleId>{5C22544A-7EE6-4342-B048-85BDC9FD1C3A}</a:tableStyleId>
              </a:tblPr>
              <a:tblGrid>
                <a:gridCol w="2319711">
                  <a:extLst>
                    <a:ext uri="{9D8B030D-6E8A-4147-A177-3AD203B41FA5}">
                      <a16:colId xmlns:a16="http://schemas.microsoft.com/office/drawing/2014/main" xmlns="" val="2379261215"/>
                    </a:ext>
                  </a:extLst>
                </a:gridCol>
              </a:tblGrid>
              <a:tr h="342900">
                <a:tc>
                  <a:txBody>
                    <a:bodyPr/>
                    <a:lstStyle/>
                    <a:p>
                      <a:pPr algn="ctr"/>
                      <a:r>
                        <a:rPr lang="en-US" sz="1200" b="1" dirty="0"/>
                        <a:t>Non-aggregated</a:t>
                      </a:r>
                      <a:r>
                        <a:rPr lang="en-US" sz="1200" b="1" baseline="0" dirty="0"/>
                        <a:t> Data</a:t>
                      </a:r>
                      <a:endParaRPr lang="en-US" sz="1200" b="1" dirty="0"/>
                    </a:p>
                  </a:txBody>
                  <a:tcPr marL="68580" marR="68580" marT="34290" marB="34290"/>
                </a:tc>
                <a:extLst>
                  <a:ext uri="{0D108BD9-81ED-4DB2-BD59-A6C34878D82A}">
                    <a16:rowId xmlns:a16="http://schemas.microsoft.com/office/drawing/2014/main" xmlns="" val="990809912"/>
                  </a:ext>
                </a:extLst>
              </a:tr>
              <a:tr h="667670">
                <a:tc>
                  <a:txBody>
                    <a:bodyPr/>
                    <a:lstStyle/>
                    <a:p>
                      <a:r>
                        <a:rPr lang="en-US" sz="1200" dirty="0"/>
                        <a:t>Data that is unique for each point in time. Example, Forecast for a specific month.</a:t>
                      </a:r>
                    </a:p>
                  </a:txBody>
                  <a:tcPr marL="68580" marR="68580" marT="34290" marB="34290"/>
                </a:tc>
                <a:extLst>
                  <a:ext uri="{0D108BD9-81ED-4DB2-BD59-A6C34878D82A}">
                    <a16:rowId xmlns:a16="http://schemas.microsoft.com/office/drawing/2014/main" xmlns="" val="655194296"/>
                  </a:ext>
                </a:extLst>
              </a:tr>
              <a:tr h="342900">
                <a:tc>
                  <a:txBody>
                    <a:bodyPr/>
                    <a:lstStyle/>
                    <a:p>
                      <a:pPr marL="0" marR="0" lvl="0" indent="0" algn="ctr" defTabSz="653101" rtl="0" eaLnBrk="1" fontAlgn="auto" latinLnBrk="0" hangingPunct="1">
                        <a:lnSpc>
                          <a:spcPct val="100000"/>
                        </a:lnSpc>
                        <a:spcBef>
                          <a:spcPts val="0"/>
                        </a:spcBef>
                        <a:spcAft>
                          <a:spcPts val="0"/>
                        </a:spcAft>
                        <a:buClrTx/>
                        <a:buSzTx/>
                        <a:buFontTx/>
                        <a:buNone/>
                        <a:tabLst/>
                        <a:defRPr/>
                      </a:pPr>
                      <a:r>
                        <a:rPr lang="en-US" sz="1200" b="1" dirty="0"/>
                        <a:t>Aggregated</a:t>
                      </a:r>
                      <a:r>
                        <a:rPr lang="en-US" sz="1200" b="1" baseline="0" dirty="0"/>
                        <a:t> Data</a:t>
                      </a:r>
                      <a:endParaRPr lang="en-US" sz="1200" b="1" dirty="0"/>
                    </a:p>
                  </a:txBody>
                  <a:tcPr marL="68580" marR="68580" marT="34290" marB="34290"/>
                </a:tc>
                <a:extLst>
                  <a:ext uri="{0D108BD9-81ED-4DB2-BD59-A6C34878D82A}">
                    <a16:rowId xmlns:a16="http://schemas.microsoft.com/office/drawing/2014/main" xmlns="" val="1664287652"/>
                  </a:ext>
                </a:extLst>
              </a:tr>
              <a:tr h="1714500">
                <a:tc>
                  <a:txBody>
                    <a:bodyPr/>
                    <a:lstStyle/>
                    <a:p>
                      <a:r>
                        <a:rPr lang="en-US" sz="1200" dirty="0"/>
                        <a:t>Cumulative</a:t>
                      </a:r>
                      <a:r>
                        <a:rPr lang="en-US" sz="1200" baseline="0" dirty="0"/>
                        <a:t> </a:t>
                      </a:r>
                      <a:r>
                        <a:rPr lang="en-US" sz="1200" dirty="0"/>
                        <a:t>(added</a:t>
                      </a:r>
                      <a:r>
                        <a:rPr lang="en-US" sz="1200" baseline="0" dirty="0"/>
                        <a:t> together) data over a period of time from today until the date of the cumulative value shown. Example, cumulative monthly forecast of 100 per month would be 300 at three months from today and 400 at four months from today.</a:t>
                      </a:r>
                      <a:endParaRPr lang="en-US" sz="1200" dirty="0"/>
                    </a:p>
                  </a:txBody>
                  <a:tcPr marL="68580" marR="68580" marT="34290" marB="34290"/>
                </a:tc>
                <a:extLst>
                  <a:ext uri="{0D108BD9-81ED-4DB2-BD59-A6C34878D82A}">
                    <a16:rowId xmlns:a16="http://schemas.microsoft.com/office/drawing/2014/main" xmlns="" val="134077548"/>
                  </a:ext>
                </a:extLst>
              </a:tr>
            </a:tbl>
          </a:graphicData>
        </a:graphic>
      </p:graphicFrame>
    </p:spTree>
    <p:extLst>
      <p:ext uri="{BB962C8B-B14F-4D97-AF65-F5344CB8AC3E}">
        <p14:creationId xmlns:p14="http://schemas.microsoft.com/office/powerpoint/2010/main" val="2180032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List Page</a:t>
            </a:r>
          </a:p>
        </p:txBody>
      </p:sp>
      <p:pic>
        <p:nvPicPr>
          <p:cNvPr id="4" name="Picture 3"/>
          <p:cNvPicPr>
            <a:picLocks noChangeAspect="1"/>
          </p:cNvPicPr>
          <p:nvPr/>
        </p:nvPicPr>
        <p:blipFill>
          <a:blip r:embed="rId3"/>
          <a:stretch>
            <a:fillRect/>
          </a:stretch>
        </p:blipFill>
        <p:spPr>
          <a:xfrm>
            <a:off x="205739" y="1071513"/>
            <a:ext cx="8469949" cy="3826802"/>
          </a:xfrm>
          <a:prstGeom prst="rect">
            <a:avLst/>
          </a:prstGeom>
        </p:spPr>
      </p:pic>
      <p:grpSp>
        <p:nvGrpSpPr>
          <p:cNvPr id="5" name="Group 4"/>
          <p:cNvGrpSpPr/>
          <p:nvPr/>
        </p:nvGrpSpPr>
        <p:grpSpPr>
          <a:xfrm>
            <a:off x="3855280" y="2868513"/>
            <a:ext cx="5124947" cy="2717687"/>
            <a:chOff x="6284511" y="3883453"/>
            <a:chExt cx="7888689" cy="3989886"/>
          </a:xfrm>
        </p:grpSpPr>
        <p:pic>
          <p:nvPicPr>
            <p:cNvPr id="6" name="Picture 5"/>
            <p:cNvPicPr>
              <a:picLocks noChangeAspect="1"/>
            </p:cNvPicPr>
            <p:nvPr/>
          </p:nvPicPr>
          <p:blipFill rotWithShape="1">
            <a:blip r:embed="rId4"/>
            <a:srcRect l="223" t="27023" r="620" b="27984"/>
            <a:stretch/>
          </p:blipFill>
          <p:spPr>
            <a:xfrm>
              <a:off x="6284511" y="4054344"/>
              <a:ext cx="7888689" cy="2582278"/>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9"/>
            <p:cNvSpPr/>
            <p:nvPr/>
          </p:nvSpPr>
          <p:spPr>
            <a:xfrm>
              <a:off x="12395200" y="3883453"/>
              <a:ext cx="1422400" cy="1061079"/>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8" name="Rectangle: Rounded Corners 10"/>
            <p:cNvSpPr/>
            <p:nvPr/>
          </p:nvSpPr>
          <p:spPr>
            <a:xfrm>
              <a:off x="6284511" y="4413993"/>
              <a:ext cx="940378" cy="530540"/>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pic>
          <p:nvPicPr>
            <p:cNvPr id="9" name="Picture 8"/>
            <p:cNvPicPr>
              <a:picLocks noChangeAspect="1"/>
            </p:cNvPicPr>
            <p:nvPr/>
          </p:nvPicPr>
          <p:blipFill rotWithShape="1">
            <a:blip r:embed="rId5"/>
            <a:srcRect l="1122" t="29316" r="68949" b="25881"/>
            <a:stretch/>
          </p:blipFill>
          <p:spPr>
            <a:xfrm>
              <a:off x="9990666" y="5399904"/>
              <a:ext cx="2695940" cy="2473435"/>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Rounded Corners 12"/>
            <p:cNvSpPr/>
            <p:nvPr/>
          </p:nvSpPr>
          <p:spPr>
            <a:xfrm>
              <a:off x="9990665" y="5992080"/>
              <a:ext cx="1682045" cy="1477617"/>
            </a:xfrm>
            <a:prstGeom prst="roundRect">
              <a:avLst/>
            </a:prstGeom>
            <a:noFill/>
            <a:ln w="19050">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cxnSp>
          <p:nvCxnSpPr>
            <p:cNvPr id="11" name="Straight Arrow Connector 10"/>
            <p:cNvCxnSpPr/>
            <p:nvPr/>
          </p:nvCxnSpPr>
          <p:spPr>
            <a:xfrm>
              <a:off x="7224889" y="4944532"/>
              <a:ext cx="2844800" cy="1151468"/>
            </a:xfrm>
            <a:prstGeom prst="straightConnector1">
              <a:avLst/>
            </a:prstGeom>
            <a:noFill/>
            <a:ln w="38100" cap="flat" cmpd="sng" algn="ctr">
              <a:solidFill>
                <a:srgbClr val="FF5100"/>
              </a:solidFill>
              <a:prstDash val="dash"/>
              <a:tailEnd type="triangle" w="lg" len="lg"/>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40349743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Controls</a:t>
            </a:r>
            <a:br>
              <a:rPr lang="en-US" dirty="0"/>
            </a:br>
            <a:r>
              <a:rPr lang="en-US" dirty="0"/>
              <a:t>Multi-Collab View Page Calendar</a:t>
            </a:r>
          </a:p>
        </p:txBody>
      </p:sp>
      <p:sp>
        <p:nvSpPr>
          <p:cNvPr id="5" name="Content Placeholder 2"/>
          <p:cNvSpPr txBox="1">
            <a:spLocks/>
          </p:cNvSpPr>
          <p:nvPr/>
        </p:nvSpPr>
        <p:spPr>
          <a:xfrm>
            <a:off x="374120" y="1128990"/>
            <a:ext cx="8395762" cy="5271810"/>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2100" dirty="0">
                <a:solidFill>
                  <a:srgbClr val="000000"/>
                </a:solidFill>
              </a:rPr>
              <a:t>The calendar controls date range and date buckets for current search result pages.</a:t>
            </a:r>
          </a:p>
          <a:p>
            <a:pPr marL="342900" indent="-342900" defTabSz="489826" fontAlgn="auto">
              <a:spcAft>
                <a:spcPts val="900"/>
              </a:spcAft>
              <a:defRPr/>
            </a:pPr>
            <a:r>
              <a:rPr lang="en-US" sz="2100" dirty="0">
                <a:solidFill>
                  <a:srgbClr val="000000"/>
                </a:solidFill>
              </a:rPr>
              <a:t>To change calendar settings: </a:t>
            </a:r>
          </a:p>
          <a:p>
            <a:pPr marL="607219" lvl="1" indent="-261938" defTabSz="489826" fontAlgn="auto">
              <a:spcAft>
                <a:spcPts val="900"/>
              </a:spcAft>
              <a:buClr>
                <a:srgbClr val="5085CC"/>
              </a:buClr>
              <a:defRPr/>
            </a:pPr>
            <a:r>
              <a:rPr lang="en-US" sz="1500" dirty="0">
                <a:solidFill>
                  <a:srgbClr val="000000"/>
                </a:solidFill>
              </a:rPr>
              <a:t>At the top of the page, click Calendar. </a:t>
            </a:r>
          </a:p>
          <a:p>
            <a:pPr marL="607219" lvl="1" indent="-261938" defTabSz="489826" fontAlgn="auto">
              <a:spcAft>
                <a:spcPts val="900"/>
              </a:spcAft>
              <a:buClr>
                <a:srgbClr val="5085CC"/>
              </a:buClr>
              <a:defRPr/>
            </a:pPr>
            <a:r>
              <a:rPr lang="en-US" sz="1500" dirty="0">
                <a:solidFill>
                  <a:srgbClr val="000000"/>
                </a:solidFill>
              </a:rPr>
              <a:t>The Setting options appear.</a:t>
            </a:r>
          </a:p>
          <a:p>
            <a:pPr marL="607219" lvl="1" indent="-261938" defTabSz="489826" fontAlgn="auto">
              <a:spcAft>
                <a:spcPts val="900"/>
              </a:spcAft>
              <a:buClr>
                <a:srgbClr val="5085CC"/>
              </a:buClr>
              <a:defRPr/>
            </a:pPr>
            <a:r>
              <a:rPr lang="en-US" sz="1500" dirty="0">
                <a:solidFill>
                  <a:srgbClr val="000000"/>
                </a:solidFill>
              </a:rPr>
              <a:t>Enter desired settings. </a:t>
            </a:r>
          </a:p>
          <a:p>
            <a:pPr marL="869156" lvl="2" indent="-261938" defTabSz="489826" fontAlgn="auto">
              <a:spcAft>
                <a:spcPts val="900"/>
              </a:spcAft>
              <a:defRPr/>
            </a:pPr>
            <a:r>
              <a:rPr lang="en-US" sz="1350" dirty="0">
                <a:solidFill>
                  <a:srgbClr val="000000"/>
                </a:solidFill>
              </a:rPr>
              <a:t>Start Date</a:t>
            </a:r>
          </a:p>
          <a:p>
            <a:pPr marL="869156" lvl="2" indent="-261938" defTabSz="489826" fontAlgn="auto">
              <a:spcAft>
                <a:spcPts val="900"/>
              </a:spcAft>
              <a:defRPr/>
            </a:pPr>
            <a:r>
              <a:rPr lang="en-US" sz="1350" dirty="0">
                <a:solidFill>
                  <a:srgbClr val="000000"/>
                </a:solidFill>
              </a:rPr>
              <a:t>End Date</a:t>
            </a:r>
          </a:p>
          <a:p>
            <a:pPr marL="869156" lvl="2" indent="-261938" defTabSz="489826" fontAlgn="auto">
              <a:spcAft>
                <a:spcPts val="900"/>
              </a:spcAft>
              <a:defRPr/>
            </a:pPr>
            <a:r>
              <a:rPr lang="en-US" sz="1350" dirty="0">
                <a:solidFill>
                  <a:srgbClr val="000000"/>
                </a:solidFill>
              </a:rPr>
              <a:t>Timeframe </a:t>
            </a:r>
          </a:p>
          <a:p>
            <a:pPr marL="607219" lvl="1" indent="-261938" defTabSz="489826" fontAlgn="auto">
              <a:spcAft>
                <a:spcPts val="900"/>
              </a:spcAft>
              <a:buClr>
                <a:srgbClr val="5085CC"/>
              </a:buClr>
              <a:defRPr/>
            </a:pPr>
            <a:r>
              <a:rPr lang="en-US" sz="1500" dirty="0">
                <a:solidFill>
                  <a:srgbClr val="000000"/>
                </a:solidFill>
              </a:rPr>
              <a:t>Click Apply.</a:t>
            </a:r>
          </a:p>
          <a:p>
            <a:pPr marL="607219" lvl="1" indent="-261938" defTabSz="489826" fontAlgn="auto">
              <a:spcAft>
                <a:spcPts val="900"/>
              </a:spcAft>
              <a:buClr>
                <a:srgbClr val="5085CC"/>
              </a:buClr>
              <a:defRPr/>
            </a:pPr>
            <a:endParaRPr lang="en-US" sz="1500" dirty="0">
              <a:solidFill>
                <a:srgbClr val="000000"/>
              </a:solidFill>
            </a:endParaRPr>
          </a:p>
          <a:p>
            <a:pPr marL="607219" lvl="1" indent="-261938" defTabSz="489826" fontAlgn="auto">
              <a:spcAft>
                <a:spcPts val="900"/>
              </a:spcAft>
              <a:buClr>
                <a:srgbClr val="5085CC"/>
              </a:buClr>
              <a:defRPr/>
            </a:pPr>
            <a:endParaRPr lang="en-US" sz="1500" dirty="0">
              <a:solidFill>
                <a:srgbClr val="000000"/>
              </a:solidFill>
            </a:endParaRPr>
          </a:p>
          <a:p>
            <a:pPr marL="869156" lvl="2" indent="-261938" defTabSz="489826" fontAlgn="auto">
              <a:spcAft>
                <a:spcPts val="900"/>
              </a:spcAft>
              <a:defRPr/>
            </a:pPr>
            <a:r>
              <a:rPr lang="en-US" sz="1350" dirty="0">
                <a:solidFill>
                  <a:srgbClr val="000000"/>
                </a:solidFill>
              </a:rPr>
              <a:t>Settings remain while navigating to different pages of current search results; however, the calendar settings reset to the default calendar view upon next search.</a:t>
            </a:r>
          </a:p>
        </p:txBody>
      </p:sp>
      <p:pic>
        <p:nvPicPr>
          <p:cNvPr id="6" name="Picture 5"/>
          <p:cNvPicPr>
            <a:picLocks noChangeAspect="1"/>
          </p:cNvPicPr>
          <p:nvPr/>
        </p:nvPicPr>
        <p:blipFill rotWithShape="1">
          <a:blip r:embed="rId3"/>
          <a:srcRect l="235" t="21285" r="29701" b="41439"/>
          <a:stretch/>
        </p:blipFill>
        <p:spPr>
          <a:xfrm>
            <a:off x="3924114" y="2022439"/>
            <a:ext cx="4946269" cy="1899525"/>
          </a:xfrm>
          <a:prstGeom prst="rect">
            <a:avLst/>
          </a:prstGeom>
          <a:solidFill>
            <a:srgbClr val="FFFFFF">
              <a:shade val="85000"/>
            </a:srgbClr>
          </a:solidFill>
          <a:ln w="19050" cap="sq">
            <a:solidFill>
              <a:schemeClr val="tx1"/>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Up 8"/>
          <p:cNvSpPr/>
          <p:nvPr/>
        </p:nvSpPr>
        <p:spPr>
          <a:xfrm rot="12077116">
            <a:off x="6963644" y="2368599"/>
            <a:ext cx="228600" cy="263005"/>
          </a:xfrm>
          <a:prstGeom prst="upArrow">
            <a:avLst/>
          </a:prstGeom>
          <a:noFill/>
          <a:ln w="12700">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22399" t="39643" r="22399" b="25241"/>
          <a:stretch/>
        </p:blipFill>
        <p:spPr>
          <a:xfrm>
            <a:off x="3924113" y="3921964"/>
            <a:ext cx="2811057" cy="1289633"/>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01857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Bucket Details</a:t>
            </a:r>
          </a:p>
        </p:txBody>
      </p:sp>
      <p:sp>
        <p:nvSpPr>
          <p:cNvPr id="4" name="Content Placeholder 2"/>
          <p:cNvSpPr txBox="1">
            <a:spLocks/>
          </p:cNvSpPr>
          <p:nvPr/>
        </p:nvSpPr>
        <p:spPr>
          <a:xfrm>
            <a:off x="468315" y="1734682"/>
            <a:ext cx="8207375" cy="4174397"/>
          </a:xfrm>
          <a:prstGeom prst="rect">
            <a:avLst/>
          </a:prstGeom>
        </p:spPr>
        <p:txBody>
          <a:bodyPr lIns="0" tIns="0" rIns="0" bIns="0">
            <a:normAutofit/>
          </a:bodyPr>
          <a:lstStyle>
            <a:lvl1pPr marL="457200" indent="-457200" algn="l" defTabSz="653101" rtl="0" eaLnBrk="1" latinLnBrk="0" hangingPunct="1">
              <a:spcBef>
                <a:spcPts val="0"/>
              </a:spcBef>
              <a:spcAft>
                <a:spcPts val="1200"/>
              </a:spcAft>
              <a:buClr>
                <a:srgbClr val="FF5100"/>
              </a:buClr>
              <a:buSzPct val="100000"/>
              <a:buFont typeface="Arial" panose="020B0604020202020204" pitchFamily="34" charset="0"/>
              <a:buChar char="•"/>
              <a:defRPr sz="3200" kern="1200">
                <a:solidFill>
                  <a:schemeClr val="tx1"/>
                </a:solidFill>
                <a:latin typeface="Helvetica" pitchFamily="2" charset="0"/>
                <a:ea typeface="+mn-ea"/>
                <a:cs typeface="+mn-cs"/>
              </a:defRPr>
            </a:lvl1pPr>
            <a:lvl2pPr marL="809625" indent="-349250" algn="l" defTabSz="653101" rtl="0" eaLnBrk="1" latinLnBrk="0" hangingPunct="1">
              <a:spcBef>
                <a:spcPts val="0"/>
              </a:spcBef>
              <a:spcAft>
                <a:spcPts val="1200"/>
              </a:spcAft>
              <a:buClr>
                <a:schemeClr val="accent1"/>
              </a:buClr>
              <a:buFont typeface="Courier New" panose="02070309020205020404" pitchFamily="49" charset="0"/>
              <a:buChar char="o"/>
              <a:tabLst/>
              <a:defRPr sz="2400" kern="1200">
                <a:solidFill>
                  <a:schemeClr val="tx1"/>
                </a:solidFill>
                <a:latin typeface="Helvetica" pitchFamily="2" charset="0"/>
                <a:ea typeface="+mn-ea"/>
                <a:cs typeface="+mn-cs"/>
              </a:defRPr>
            </a:lvl2pPr>
            <a:lvl3pPr marL="1158875" indent="-349250" algn="l" defTabSz="653101" rtl="0" eaLnBrk="1" latinLnBrk="0" hangingPunct="1">
              <a:spcBef>
                <a:spcPts val="0"/>
              </a:spcBef>
              <a:spcAft>
                <a:spcPts val="1200"/>
              </a:spcAft>
              <a:buClr>
                <a:srgbClr val="FF5100"/>
              </a:buClr>
              <a:buFont typeface="AppleSymbols" panose="02000000000000000000" pitchFamily="2" charset="-79"/>
              <a:buChar char="⎼"/>
              <a:tabLst/>
              <a:defRPr sz="2000" kern="1200">
                <a:solidFill>
                  <a:schemeClr val="tx1"/>
                </a:solidFill>
                <a:latin typeface="Helvetica" pitchFamily="2" charset="0"/>
                <a:ea typeface="+mn-ea"/>
                <a:cs typeface="+mn-cs"/>
              </a:defRPr>
            </a:lvl3pPr>
            <a:lvl4pPr marL="144462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4pPr>
            <a:lvl5pPr marL="1730375" indent="-285750" algn="l" defTabSz="653101" rtl="0" eaLnBrk="1" latinLnBrk="0" hangingPunct="1">
              <a:spcBef>
                <a:spcPts val="0"/>
              </a:spcBef>
              <a:spcAft>
                <a:spcPts val="1200"/>
              </a:spcAft>
              <a:buClr>
                <a:srgbClr val="FF5100"/>
              </a:buClr>
              <a:buFont typeface="AppleSymbols" panose="02000000000000000000" pitchFamily="2" charset="-79"/>
              <a:buChar char="⎼"/>
              <a:tabLst/>
              <a:defRPr sz="1800" kern="1200">
                <a:solidFill>
                  <a:schemeClr val="tx1"/>
                </a:solidFill>
                <a:latin typeface="Helvetica" pitchFamily="2" charset="0"/>
                <a:ea typeface="+mn-ea"/>
                <a:cs typeface="+mn-cs"/>
              </a:defRPr>
            </a:lvl5pPr>
            <a:lvl6pPr marL="3592056" indent="-326551" algn="l" defTabSz="653101" rtl="0" eaLnBrk="1" latinLnBrk="0" hangingPunct="1">
              <a:spcBef>
                <a:spcPct val="20000"/>
              </a:spcBef>
              <a:buFont typeface="Arial"/>
              <a:buChar char="•"/>
              <a:defRPr sz="2900" kern="1200">
                <a:solidFill>
                  <a:schemeClr val="tx1"/>
                </a:solidFill>
                <a:latin typeface="+mn-lt"/>
                <a:ea typeface="+mn-ea"/>
                <a:cs typeface="+mn-cs"/>
              </a:defRPr>
            </a:lvl6pPr>
            <a:lvl7pPr marL="4245157" indent="-326551" algn="l" defTabSz="653101" rtl="0" eaLnBrk="1" latinLnBrk="0" hangingPunct="1">
              <a:spcBef>
                <a:spcPct val="20000"/>
              </a:spcBef>
              <a:buFont typeface="Arial"/>
              <a:buChar char="•"/>
              <a:defRPr sz="2900" kern="1200">
                <a:solidFill>
                  <a:schemeClr val="tx1"/>
                </a:solidFill>
                <a:latin typeface="+mn-lt"/>
                <a:ea typeface="+mn-ea"/>
                <a:cs typeface="+mn-cs"/>
              </a:defRPr>
            </a:lvl7pPr>
            <a:lvl8pPr marL="4898258" indent="-326551" algn="l" defTabSz="653101" rtl="0" eaLnBrk="1" latinLnBrk="0" hangingPunct="1">
              <a:spcBef>
                <a:spcPct val="20000"/>
              </a:spcBef>
              <a:buFont typeface="Arial"/>
              <a:buChar char="•"/>
              <a:defRPr sz="2900" kern="1200">
                <a:solidFill>
                  <a:schemeClr val="tx1"/>
                </a:solidFill>
                <a:latin typeface="+mn-lt"/>
                <a:ea typeface="+mn-ea"/>
                <a:cs typeface="+mn-cs"/>
              </a:defRPr>
            </a:lvl8pPr>
            <a:lvl9pPr marL="5551359" indent="-326551" algn="l" defTabSz="653101" rtl="0" eaLnBrk="1" latinLnBrk="0" hangingPunct="1">
              <a:spcBef>
                <a:spcPct val="20000"/>
              </a:spcBef>
              <a:buFont typeface="Arial"/>
              <a:buChar char="•"/>
              <a:defRPr sz="2900" kern="1200">
                <a:solidFill>
                  <a:schemeClr val="tx1"/>
                </a:solidFill>
                <a:latin typeface="+mn-lt"/>
                <a:ea typeface="+mn-ea"/>
                <a:cs typeface="+mn-cs"/>
              </a:defRPr>
            </a:lvl9pPr>
          </a:lstStyle>
          <a:p>
            <a:pPr marL="342900" indent="-342900" defTabSz="489826" fontAlgn="auto">
              <a:spcAft>
                <a:spcPts val="900"/>
              </a:spcAft>
              <a:defRPr/>
            </a:pPr>
            <a:r>
              <a:rPr lang="en-US" sz="1800" dirty="0">
                <a:solidFill>
                  <a:srgbClr val="000000"/>
                </a:solidFill>
              </a:rPr>
              <a:t>Data consolidated into time buckets can be viewed by their original </a:t>
            </a:r>
            <a:br>
              <a:rPr lang="en-US" sz="1800" dirty="0">
                <a:solidFill>
                  <a:srgbClr val="000000"/>
                </a:solidFill>
              </a:rPr>
            </a:br>
            <a:r>
              <a:rPr lang="en-US" sz="1800" dirty="0">
                <a:solidFill>
                  <a:srgbClr val="000000"/>
                </a:solidFill>
              </a:rPr>
              <a:t>Point-in-Time (PIT) values.</a:t>
            </a:r>
          </a:p>
          <a:p>
            <a:pPr marL="342900" indent="-342900" defTabSz="489826" fontAlgn="auto">
              <a:spcAft>
                <a:spcPts val="900"/>
              </a:spcAft>
              <a:defRPr/>
            </a:pPr>
            <a:r>
              <a:rPr lang="en-US" sz="1800" dirty="0">
                <a:solidFill>
                  <a:srgbClr val="000000"/>
                </a:solidFill>
              </a:rPr>
              <a:t>To view PIT values:</a:t>
            </a:r>
          </a:p>
          <a:p>
            <a:pPr marL="607219" lvl="1" indent="-261938" defTabSz="489826" fontAlgn="auto">
              <a:spcAft>
                <a:spcPts val="900"/>
              </a:spcAft>
              <a:buClr>
                <a:srgbClr val="5085CC"/>
              </a:buClr>
              <a:defRPr/>
            </a:pPr>
            <a:r>
              <a:rPr lang="en-US" sz="1350" dirty="0">
                <a:solidFill>
                  <a:srgbClr val="000000"/>
                </a:solidFill>
              </a:rPr>
              <a:t>Click the blue text hyperlinked data value.</a:t>
            </a:r>
          </a:p>
          <a:p>
            <a:pPr marL="869156" lvl="2" indent="-261938" defTabSz="489826" fontAlgn="auto">
              <a:spcAft>
                <a:spcPts val="900"/>
              </a:spcAft>
              <a:defRPr/>
            </a:pPr>
            <a:r>
              <a:rPr lang="en-US" sz="1200" dirty="0">
                <a:solidFill>
                  <a:srgbClr val="000000"/>
                </a:solidFill>
              </a:rPr>
              <a:t>Black text values are not consolidated data.</a:t>
            </a:r>
          </a:p>
          <a:p>
            <a:pPr marL="607219" lvl="1" indent="-261938" defTabSz="489826" fontAlgn="auto">
              <a:spcAft>
                <a:spcPts val="900"/>
              </a:spcAft>
              <a:buClr>
                <a:srgbClr val="5085CC"/>
              </a:buClr>
              <a:defRPr/>
            </a:pPr>
            <a:r>
              <a:rPr lang="en-US" sz="1350" dirty="0">
                <a:solidFill>
                  <a:srgbClr val="000000"/>
                </a:solidFill>
              </a:rPr>
              <a:t>View the PIT values on the PIT Detail page.</a:t>
            </a:r>
          </a:p>
        </p:txBody>
      </p:sp>
      <p:grpSp>
        <p:nvGrpSpPr>
          <p:cNvPr id="5" name="Group 4">
            <a:extLst>
              <a:ext uri="{FF2B5EF4-FFF2-40B4-BE49-F238E27FC236}">
                <a16:creationId xmlns:a16="http://schemas.microsoft.com/office/drawing/2014/main" xmlns="" id="{9F77E8BD-D31F-4679-9694-50ED9155F2D1}"/>
              </a:ext>
            </a:extLst>
          </p:cNvPr>
          <p:cNvGrpSpPr/>
          <p:nvPr/>
        </p:nvGrpSpPr>
        <p:grpSpPr>
          <a:xfrm>
            <a:off x="682311" y="2400300"/>
            <a:ext cx="7779381" cy="2924864"/>
            <a:chOff x="1009366" y="3087935"/>
            <a:chExt cx="13154998" cy="4529641"/>
          </a:xfrm>
        </p:grpSpPr>
        <p:pic>
          <p:nvPicPr>
            <p:cNvPr id="6" name="Picture 5"/>
            <p:cNvPicPr>
              <a:picLocks noChangeAspect="1"/>
            </p:cNvPicPr>
            <p:nvPr/>
          </p:nvPicPr>
          <p:blipFill rotWithShape="1">
            <a:blip r:embed="rId3"/>
            <a:srcRect l="1086" t="7799" r="493" b="12843"/>
            <a:stretch/>
          </p:blipFill>
          <p:spPr>
            <a:xfrm>
              <a:off x="8525542" y="3087935"/>
              <a:ext cx="5638822" cy="4529641"/>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a:srcRect l="437" t="22085" r="28236" b="40055"/>
            <a:stretch/>
          </p:blipFill>
          <p:spPr>
            <a:xfrm>
              <a:off x="1009366" y="5113094"/>
              <a:ext cx="6542522" cy="2504482"/>
            </a:xfrm>
            <a:prstGeom prst="rect">
              <a:avLst/>
            </a:prstGeom>
            <a:solidFill>
              <a:srgbClr val="FFFFFF">
                <a:shade val="85000"/>
              </a:srgbClr>
            </a:solidFill>
            <a:ln w="19050" cap="sq">
              <a:solidFill>
                <a:srgbClr val="000000"/>
              </a:solidFill>
              <a:miter lim="800000"/>
            </a:ln>
            <a:effectLst>
              <a:outerShdw blurRad="38100" dist="127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p:cNvSpPr/>
            <p:nvPr/>
          </p:nvSpPr>
          <p:spPr>
            <a:xfrm>
              <a:off x="4802431" y="6427570"/>
              <a:ext cx="575734" cy="428978"/>
            </a:xfrm>
            <a:prstGeom prst="ellipse">
              <a:avLst/>
            </a:pr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sp>
          <p:nvSpPr>
            <p:cNvPr id="9" name="Rectangle 22"/>
            <p:cNvSpPr/>
            <p:nvPr/>
          </p:nvSpPr>
          <p:spPr>
            <a:xfrm>
              <a:off x="5376349" y="6166477"/>
              <a:ext cx="6750756" cy="1185334"/>
            </a:xfrm>
            <a:custGeom>
              <a:avLst/>
              <a:gdLst>
                <a:gd name="connsiteX0" fmla="*/ 0 w 3127023"/>
                <a:gd name="connsiteY0" fmla="*/ 0 h 1185334"/>
                <a:gd name="connsiteX1" fmla="*/ 3127023 w 3127023"/>
                <a:gd name="connsiteY1" fmla="*/ 0 h 1185334"/>
                <a:gd name="connsiteX2" fmla="*/ 3127023 w 3127023"/>
                <a:gd name="connsiteY2" fmla="*/ 1185334 h 1185334"/>
                <a:gd name="connsiteX3" fmla="*/ 0 w 3127023"/>
                <a:gd name="connsiteY3" fmla="*/ 1185334 h 1185334"/>
                <a:gd name="connsiteX4" fmla="*/ 0 w 3127023"/>
                <a:gd name="connsiteY4" fmla="*/ 0 h 1185334"/>
                <a:gd name="connsiteX0" fmla="*/ 0 w 3127023"/>
                <a:gd name="connsiteY0" fmla="*/ 0 h 1185334"/>
                <a:gd name="connsiteX1" fmla="*/ 3127023 w 3127023"/>
                <a:gd name="connsiteY1" fmla="*/ 0 h 1185334"/>
                <a:gd name="connsiteX2" fmla="*/ 3127023 w 3127023"/>
                <a:gd name="connsiteY2" fmla="*/ 1185334 h 1185334"/>
                <a:gd name="connsiteX3" fmla="*/ 0 w 3127023"/>
                <a:gd name="connsiteY3" fmla="*/ 1185334 h 1185334"/>
                <a:gd name="connsiteX4" fmla="*/ 0 w 3127023"/>
                <a:gd name="connsiteY4" fmla="*/ 530578 h 1185334"/>
                <a:gd name="connsiteX5" fmla="*/ 0 w 3127023"/>
                <a:gd name="connsiteY5" fmla="*/ 0 h 1185334"/>
                <a:gd name="connsiteX0" fmla="*/ 3623733 w 6750756"/>
                <a:gd name="connsiteY0" fmla="*/ 0 h 1185334"/>
                <a:gd name="connsiteX1" fmla="*/ 6750756 w 6750756"/>
                <a:gd name="connsiteY1" fmla="*/ 0 h 1185334"/>
                <a:gd name="connsiteX2" fmla="*/ 6750756 w 6750756"/>
                <a:gd name="connsiteY2" fmla="*/ 1185334 h 1185334"/>
                <a:gd name="connsiteX3" fmla="*/ 3623733 w 6750756"/>
                <a:gd name="connsiteY3" fmla="*/ 1185334 h 1185334"/>
                <a:gd name="connsiteX4" fmla="*/ 0 w 6750756"/>
                <a:gd name="connsiteY4" fmla="*/ 519289 h 1185334"/>
                <a:gd name="connsiteX5" fmla="*/ 3623733 w 6750756"/>
                <a:gd name="connsiteY5" fmla="*/ 0 h 118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0756" h="1185334">
                  <a:moveTo>
                    <a:pt x="3623733" y="0"/>
                  </a:moveTo>
                  <a:lnTo>
                    <a:pt x="6750756" y="0"/>
                  </a:lnTo>
                  <a:lnTo>
                    <a:pt x="6750756" y="1185334"/>
                  </a:lnTo>
                  <a:lnTo>
                    <a:pt x="3623733" y="1185334"/>
                  </a:lnTo>
                  <a:lnTo>
                    <a:pt x="0" y="519289"/>
                  </a:lnTo>
                  <a:lnTo>
                    <a:pt x="3623733" y="0"/>
                  </a:lnTo>
                  <a:close/>
                </a:path>
              </a:pathLst>
            </a:custGeom>
            <a:noFill/>
            <a:ln w="28575">
              <a:solidFill>
                <a:srgbClr val="FF5100"/>
              </a:solidFill>
            </a:ln>
            <a:effectLst/>
          </p:spPr>
          <p:txBody>
            <a:bodyPr rtlCol="0" anchor="ctr"/>
            <a:lstStyle/>
            <a:p>
              <a:pPr algn="ctr" defTabSz="489826" fontAlgn="auto">
                <a:spcBef>
                  <a:spcPts val="0"/>
                </a:spcBef>
                <a:spcAft>
                  <a:spcPts val="0"/>
                </a:spcAft>
                <a:defRPr/>
              </a:pPr>
              <a:endParaRPr lang="en-US" sz="1950" kern="0">
                <a:solidFill>
                  <a:srgbClr val="FFFFFF"/>
                </a:solidFill>
                <a:latin typeface="Arial"/>
                <a:cs typeface="+mn-cs"/>
              </a:endParaRPr>
            </a:p>
          </p:txBody>
        </p:sp>
      </p:grpSp>
    </p:spTree>
    <p:extLst>
      <p:ext uri="{BB962C8B-B14F-4D97-AF65-F5344CB8AC3E}">
        <p14:creationId xmlns:p14="http://schemas.microsoft.com/office/powerpoint/2010/main" val="25128046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9828a0b278cbbaa1382cfcbf1a29267055703f"/>
</p:tagLst>
</file>

<file path=ppt/theme/theme1.xml><?xml version="1.0" encoding="utf-8"?>
<a:theme xmlns:a="http://schemas.openxmlformats.org/drawingml/2006/main" name="JCI Master template 1.0">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_Template_2.4.potx" id="{8B344A84-ADE3-4666-A3ED-94A8746124D1}" vid="{B311639D-3CAC-42AB-B903-D8CC538E1731}"/>
    </a:ext>
  </a:extLst>
</a:theme>
</file>

<file path=ppt/theme/theme2.xml><?xml version="1.0" encoding="utf-8"?>
<a:theme xmlns:a="http://schemas.openxmlformats.org/drawingml/2006/main" name="Office Theme">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JCI Document" ma:contentTypeID="0x010100EA254AAEB50D427F87E6DD3EC4BD24370076CAF5F93E88DD4CBB21838CB7F438F3" ma:contentTypeVersion="5" ma:contentTypeDescription="JCI Document" ma:contentTypeScope="" ma:versionID="2ad116a405245e4561e54b62e2caf861">
  <xsd:schema xmlns:xsd="http://www.w3.org/2001/XMLSchema" xmlns:xs="http://www.w3.org/2001/XMLSchema" xmlns:p="http://schemas.microsoft.com/office/2006/metadata/properties" xmlns:ns2="17234dfa-9960-4bea-859e-48d434870398" xmlns:ns3="e3e2664a-4298-401e-9fa6-8f5325dd2938" targetNamespace="http://schemas.microsoft.com/office/2006/metadata/properties" ma:root="true" ma:fieldsID="de77a1ac493b1608ed591e2599a33821" ns2:_="" ns3:_="">
    <xsd:import namespace="17234dfa-9960-4bea-859e-48d434870398"/>
    <xsd:import namespace="e3e2664a-4298-401e-9fa6-8f5325dd2938"/>
    <xsd:element name="properties">
      <xsd:complexType>
        <xsd:sequence>
          <xsd:element name="documentManagement">
            <xsd:complexType>
              <xsd:all>
                <xsd:element ref="ns2:JCIBusinessUnitTaxHTField0" minOccurs="0"/>
                <xsd:element ref="ns2:JCILocationTaxHTField0" minOccurs="0"/>
                <xsd:element ref="ns2:JCILanguageTaxHTField0" minOccurs="0"/>
                <xsd:element ref="ns2:TopicTaxHTField0" minOccurs="0"/>
                <xsd:element ref="ns2:DataClassificationLevel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34dfa-9960-4bea-859e-48d434870398" elementFormDefault="qualified">
    <xsd:import namespace="http://schemas.microsoft.com/office/2006/documentManagement/types"/>
    <xsd:import namespace="http://schemas.microsoft.com/office/infopath/2007/PartnerControls"/>
    <xsd:element name="JCIBusinessUnitTaxHTField0" ma:index="9" nillable="true" ma:taxonomy="true" ma:internalName="JCIBusinessUnitTaxHTField0" ma:taxonomyFieldName="JCIBusinessUnit" ma:displayName="JCI Business Unit" ma:readOnly="false" ma:default="" ma:fieldId="{24d4f6e7-885d-4561-8381-5613b813a45f}" ma:taxonomyMulti="true" ma:sspId="f2a00314-ae30-474d-911b-f8e025e1af2d" ma:termSetId="9cb87515-392a-4392-b6bb-9d224e1d4376" ma:anchorId="00000000-0000-0000-0000-000000000000" ma:open="false" ma:isKeyword="false">
      <xsd:complexType>
        <xsd:sequence>
          <xsd:element ref="pc:Terms" minOccurs="0" maxOccurs="1"/>
        </xsd:sequence>
      </xsd:complexType>
    </xsd:element>
    <xsd:element name="JCILocationTaxHTField0" ma:index="11" nillable="true" ma:taxonomy="true" ma:internalName="JCILocationTaxHTField0" ma:taxonomyFieldName="JCILocation" ma:displayName="JCI Location" ma:readOnly="false" ma:default="" ma:fieldId="{617e4336-b4c5-4c11-a84a-563b34604034}" ma:sspId="f2a00314-ae30-474d-911b-f8e025e1af2d" ma:termSetId="07003981-637c-4838-a343-bac88dd28815" ma:anchorId="00000000-0000-0000-0000-000000000000" ma:open="false" ma:isKeyword="false">
      <xsd:complexType>
        <xsd:sequence>
          <xsd:element ref="pc:Terms" minOccurs="0" maxOccurs="1"/>
        </xsd:sequence>
      </xsd:complexType>
    </xsd:element>
    <xsd:element name="JCILanguageTaxHTField0" ma:index="13" nillable="true" ma:taxonomy="true" ma:internalName="JCILanguageTaxHTField0" ma:taxonomyFieldName="JCILanguage" ma:displayName="JCI Language" ma:fieldId="{24f4bd7e-396c-4b09-a734-43ac5ad5d554}" ma:sspId="f2a00314-ae30-474d-911b-f8e025e1af2d" ma:termSetId="0762c3c1-5030-4853-9ae8-983fa53dee38" ma:anchorId="00000000-0000-0000-0000-000000000000" ma:open="false" ma:isKeyword="false">
      <xsd:complexType>
        <xsd:sequence>
          <xsd:element ref="pc:Terms" minOccurs="0" maxOccurs="1"/>
        </xsd:sequence>
      </xsd:complexType>
    </xsd:element>
    <xsd:element name="TopicTaxHTField0" ma:index="15" nillable="true" ma:taxonomy="true" ma:internalName="TopicTaxHTField0" ma:taxonomyFieldName="Topic" ma:displayName="Topic" ma:fieldId="{cc23096b-b68a-4ab9-bdbc-041cb02baae8}" ma:sspId="f2a00314-ae30-474d-911b-f8e025e1af2d" ma:termSetId="a5a0fed3-45dd-484f-a67e-3cafc0ec6d5c" ma:anchorId="00000000-0000-0000-0000-000000000000" ma:open="false" ma:isKeyword="false">
      <xsd:complexType>
        <xsd:sequence>
          <xsd:element ref="pc:Terms" minOccurs="0" maxOccurs="1"/>
        </xsd:sequence>
      </xsd:complexType>
    </xsd:element>
    <xsd:element name="DataClassificationLevelTaxHTField0" ma:index="17" nillable="true" ma:taxonomy="true" ma:internalName="DataClassificationLevelTaxHTField0" ma:taxonomyFieldName="DataClassificationLevel" ma:displayName="Data Classification Level" ma:readOnly="false" ma:default="" ma:fieldId="{6e650b06-ad35-42d8-9b98-3f3a368024d7}" ma:sspId="f2a00314-ae30-474d-911b-f8e025e1af2d" ma:termSetId="36eb6eb5-fd24-49d9-953c-2dddb29c16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e2664a-4298-401e-9fa6-8f5325dd293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2908cb-e004-4db6-b9c9-4b0d99ff2ede}" ma:internalName="TaxCatchAll" ma:showField="CatchAllData" ma:web="17234dfa-9960-4bea-859e-48d434870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CILanguageTaxHTField0 xmlns="17234dfa-9960-4bea-859e-48d434870398">
      <Terms xmlns="http://schemas.microsoft.com/office/infopath/2007/PartnerControls"/>
    </JCILanguageTaxHTField0>
    <JCILocationTaxHTField0 xmlns="17234dfa-9960-4bea-859e-48d434870398">
      <Terms xmlns="http://schemas.microsoft.com/office/infopath/2007/PartnerControls"/>
    </JCILocationTaxHTField0>
    <TopicTaxHTField0 xmlns="17234dfa-9960-4bea-859e-48d434870398">
      <Terms xmlns="http://schemas.microsoft.com/office/infopath/2007/PartnerControls"/>
    </TopicTaxHTField0>
    <JCIBusinessUnitTaxHTField0 xmlns="17234dfa-9960-4bea-859e-48d434870398">
      <Terms xmlns="http://schemas.microsoft.com/office/infopath/2007/PartnerControls"/>
    </JCIBusinessUnitTaxHTField0>
    <TaxCatchAll xmlns="e3e2664a-4298-401e-9fa6-8f5325dd2938"/>
    <DataClassificationLevelTaxHTField0 xmlns="17234dfa-9960-4bea-859e-48d434870398">
      <Terms xmlns="http://schemas.microsoft.com/office/infopath/2007/PartnerControls"/>
    </DataClassificationLevelTaxHTField0>
  </documentManagement>
</p:properties>
</file>

<file path=customXml/item4.xml><?xml version="1.0" encoding="utf-8"?>
<?mso-contentType ?>
<SharedContentType xmlns="Microsoft.SharePoint.Taxonomy.ContentTypeSync" SourceId="f2a00314-ae30-474d-911b-f8e025e1af2d" ContentTypeId="0x010100EA254AAEB50D427F87E6DD3EC4BD2437" PreviousValue="false"/>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5D6D3C1-6EA1-40C0-9D85-095C01FA40DE}">
  <ds:schemaRefs>
    <ds:schemaRef ds:uri="http://schemas.microsoft.com/sharepoint/v3/contenttype/forms"/>
  </ds:schemaRefs>
</ds:datastoreItem>
</file>

<file path=customXml/itemProps2.xml><?xml version="1.0" encoding="utf-8"?>
<ds:datastoreItem xmlns:ds="http://schemas.openxmlformats.org/officeDocument/2006/customXml" ds:itemID="{F4B1020C-DB2D-4A07-98E5-5E42E8DB5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34dfa-9960-4bea-859e-48d434870398"/>
    <ds:schemaRef ds:uri="e3e2664a-4298-401e-9fa6-8f5325dd29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4297E-CBED-4B4A-AEAB-8648AB6D33C7}">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e3e2664a-4298-401e-9fa6-8f5325dd2938"/>
    <ds:schemaRef ds:uri="http://purl.org/dc/dcmitype/"/>
    <ds:schemaRef ds:uri="http://schemas.microsoft.com/office/2006/documentManagement/types"/>
    <ds:schemaRef ds:uri="17234dfa-9960-4bea-859e-48d434870398"/>
    <ds:schemaRef ds:uri="http://www.w3.org/XML/1998/namespace"/>
  </ds:schemaRefs>
</ds:datastoreItem>
</file>

<file path=customXml/itemProps4.xml><?xml version="1.0" encoding="utf-8"?>
<ds:datastoreItem xmlns:ds="http://schemas.openxmlformats.org/officeDocument/2006/customXml" ds:itemID="{92F20E27-43C9-4C20-BE49-F2495C105B16}">
  <ds:schemaRefs>
    <ds:schemaRef ds:uri="Microsoft.SharePoint.Taxonomy.ContentTypeSync"/>
  </ds:schemaRefs>
</ds:datastoreItem>
</file>

<file path=customXml/itemProps5.xml><?xml version="1.0" encoding="utf-8"?>
<ds:datastoreItem xmlns:ds="http://schemas.openxmlformats.org/officeDocument/2006/customXml" ds:itemID="{66481E0F-77B0-4D6E-9260-824FF77578A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603</TotalTime>
  <Words>5277</Words>
  <Application>Microsoft Office PowerPoint</Application>
  <PresentationFormat>On-screen Show (4:3)</PresentationFormat>
  <Paragraphs>617</Paragraphs>
  <Slides>58</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AppleSymbols</vt:lpstr>
      <vt:lpstr>Arial</vt:lpstr>
      <vt:lpstr>Courier New</vt:lpstr>
      <vt:lpstr>Helvetica</vt:lpstr>
      <vt:lpstr>Wingdings</vt:lpstr>
      <vt:lpstr>JCI Master template 1.0</vt:lpstr>
      <vt:lpstr>E2Open Multi-Collab View (MCV)</vt:lpstr>
      <vt:lpstr>Viewing the Multi-Collab Pages</vt:lpstr>
      <vt:lpstr>Viewing the Multi-Collab Pages</vt:lpstr>
      <vt:lpstr>Multi-Collab View Page</vt:lpstr>
      <vt:lpstr>Summary Page</vt:lpstr>
      <vt:lpstr>Grouping Workbench Page</vt:lpstr>
      <vt:lpstr>Aggregated List Page</vt:lpstr>
      <vt:lpstr>Calendar Controls Multi-Collab View Page Calendar</vt:lpstr>
      <vt:lpstr>Time Bucket Details</vt:lpstr>
      <vt:lpstr>Data Measures Aggregated and Non-Aggregated Data</vt:lpstr>
      <vt:lpstr>Data Measures</vt:lpstr>
      <vt:lpstr>Data Measure Details</vt:lpstr>
      <vt:lpstr>Data Measure Visibility</vt:lpstr>
      <vt:lpstr>Attribute Details</vt:lpstr>
      <vt:lpstr>Edit Attribute Details</vt:lpstr>
      <vt:lpstr>Download PIT Data in Excel® format.</vt:lpstr>
      <vt:lpstr>Download PIT Data in TSV Format</vt:lpstr>
      <vt:lpstr>Multi-Collab View Tools: Multi-Collab View Print</vt:lpstr>
      <vt:lpstr>Copy PITs</vt:lpstr>
      <vt:lpstr>Copy PITs</vt:lpstr>
      <vt:lpstr>Copy PITs</vt:lpstr>
      <vt:lpstr>E2Open Supply Forecast Planning</vt:lpstr>
      <vt:lpstr>Supply Forecast Planning Overview</vt:lpstr>
      <vt:lpstr>Collaborative Supply Planning Exception Alerts</vt:lpstr>
      <vt:lpstr>Collaborations</vt:lpstr>
      <vt:lpstr>Collaborations</vt:lpstr>
      <vt:lpstr>Viewing Collaborative Supply Planning Locating Items</vt:lpstr>
      <vt:lpstr>Search Forecast</vt:lpstr>
      <vt:lpstr>Forecast Collaboration View</vt:lpstr>
      <vt:lpstr>Forecast Collaboration View</vt:lpstr>
      <vt:lpstr>Update Commit (Suppliers)</vt:lpstr>
      <vt:lpstr>Providing Evaluated Commit (Buyer) Using the User Interface</vt:lpstr>
      <vt:lpstr>Forecast / Commit Data Rollover Logic</vt:lpstr>
      <vt:lpstr>Forecast / Commit Data Rollover</vt:lpstr>
      <vt:lpstr>E2Open Forecast/Commit Download, Edit, and Upload – Buyer and Supplier</vt:lpstr>
      <vt:lpstr>Supply Forecast Planning </vt:lpstr>
      <vt:lpstr>Forecast/Commit: Downloading from a List Page</vt:lpstr>
      <vt:lpstr>Downloading from a List Page</vt:lpstr>
      <vt:lpstr>Downloading from a List Page</vt:lpstr>
      <vt:lpstr>Downloading from a List Page</vt:lpstr>
      <vt:lpstr>Downloading from the Menu</vt:lpstr>
      <vt:lpstr>Downloading from the Menu</vt:lpstr>
      <vt:lpstr>Downloading from the Menu</vt:lpstr>
      <vt:lpstr>Downloading from the Menu</vt:lpstr>
      <vt:lpstr>Downloading from the Menu</vt:lpstr>
      <vt:lpstr>Edit Downloaded File</vt:lpstr>
      <vt:lpstr>Edit Downloaded File – Copy Existing Data</vt:lpstr>
      <vt:lpstr>Edit Downloaded File – Copy Existing Data</vt:lpstr>
      <vt:lpstr>Edit Downloaded File – Copy Existing Data</vt:lpstr>
      <vt:lpstr>Updating Commit Data against the Published Forecast (Offline): Supplier Action</vt:lpstr>
      <vt:lpstr>Uploading Forecast Data via Excel File (Supplier)</vt:lpstr>
      <vt:lpstr>Uploading Forecast Data via Excel File (Supplier)</vt:lpstr>
      <vt:lpstr>Collaborative Supply Planning Exception Alerts</vt:lpstr>
      <vt:lpstr>Forecast Collaboration View</vt:lpstr>
      <vt:lpstr>Update Commit (Suppliers)</vt:lpstr>
      <vt:lpstr>Forecast / Commit Data Rollover Logic</vt:lpstr>
      <vt:lpstr>Forecast / Commit Data Rollover</vt:lpstr>
      <vt:lpstr>Getting Support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E Saucier</dc:creator>
  <dc:description/>
  <cp:lastModifiedBy>Bernadine M Waters</cp:lastModifiedBy>
  <cp:revision>139</cp:revision>
  <cp:lastPrinted>2018-09-11T20:49:21Z</cp:lastPrinted>
  <dcterms:created xsi:type="dcterms:W3CDTF">1601-01-01T00:00:00Z</dcterms:created>
  <dcterms:modified xsi:type="dcterms:W3CDTF">2019-02-25T12:57:53Z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0x010100EA254AAEB50D427F87E6DD3EC4BD24370076CAF5F93E88DD4CBB21838CB7F438F3</vt:lpwstr>
  </property>
  <property fmtid="{D5CDD505-2E9C-101B-9397-08002B2CF9AE}" pid="3" name="Topic">
    <vt:lpwstr/>
  </property>
  <property fmtid="{D5CDD505-2E9C-101B-9397-08002B2CF9AE}" pid="4" name="JCILanguage">
    <vt:lpwstr/>
  </property>
  <property fmtid="{D5CDD505-2E9C-101B-9397-08002B2CF9AE}" pid="5" name="DataClassificationLevel">
    <vt:lpwstr/>
  </property>
  <property fmtid="{D5CDD505-2E9C-101B-9397-08002B2CF9AE}" pid="6" name="JCILocation">
    <vt:lpwstr/>
  </property>
  <property fmtid="{D5CDD505-2E9C-101B-9397-08002B2CF9AE}" pid="7" name="JCIBusinessUnit">
    <vt:lpwstr/>
  </property>
  <property fmtid="{D5CDD505-2E9C-101B-9397-08002B2CF9AE}" pid="8" name="MSIP_Label_6be01c0c-f9b3-4dc4-af0b-a82110cc37cd_Enabled">
    <vt:lpwstr>True</vt:lpwstr>
  </property>
  <property fmtid="{D5CDD505-2E9C-101B-9397-08002B2CF9AE}" pid="9" name="MSIP_Label_6be01c0c-f9b3-4dc4-af0b-a82110cc37cd_SiteId">
    <vt:lpwstr>a1f1e214-7ded-45b6-81a1-9e8ae3459641</vt:lpwstr>
  </property>
  <property fmtid="{D5CDD505-2E9C-101B-9397-08002B2CF9AE}" pid="10" name="MSIP_Label_6be01c0c-f9b3-4dc4-af0b-a82110cc37cd_Owner">
    <vt:lpwstr>cwaterb@jci.com</vt:lpwstr>
  </property>
  <property fmtid="{D5CDD505-2E9C-101B-9397-08002B2CF9AE}" pid="11" name="MSIP_Label_6be01c0c-f9b3-4dc4-af0b-a82110cc37cd_SetDate">
    <vt:lpwstr>2019-02-25T12:57:46.9079833Z</vt:lpwstr>
  </property>
  <property fmtid="{D5CDD505-2E9C-101B-9397-08002B2CF9AE}" pid="12" name="MSIP_Label_6be01c0c-f9b3-4dc4-af0b-a82110cc37cd_Name">
    <vt:lpwstr>Internal </vt:lpwstr>
  </property>
  <property fmtid="{D5CDD505-2E9C-101B-9397-08002B2CF9AE}" pid="13" name="MSIP_Label_6be01c0c-f9b3-4dc4-af0b-a82110cc37cd_Application">
    <vt:lpwstr>Microsoft Azure Information Protection</vt:lpwstr>
  </property>
  <property fmtid="{D5CDD505-2E9C-101B-9397-08002B2CF9AE}" pid="14" name="MSIP_Label_6be01c0c-f9b3-4dc4-af0b-a82110cc37cd_Extended_MSFT_Method">
    <vt:lpwstr>Automatic</vt:lpwstr>
  </property>
  <property fmtid="{D5CDD505-2E9C-101B-9397-08002B2CF9AE}" pid="15" name="Information Classification">
    <vt:lpwstr>Internal </vt:lpwstr>
  </property>
</Properties>
</file>