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05" r:id="rId6"/>
  </p:sldMasterIdLst>
  <p:notesMasterIdLst>
    <p:notesMasterId r:id="rId35"/>
  </p:notesMasterIdLst>
  <p:handoutMasterIdLst>
    <p:handoutMasterId r:id="rId36"/>
  </p:handoutMasterIdLst>
  <p:sldIdLst>
    <p:sldId id="405" r:id="rId7"/>
    <p:sldId id="388" r:id="rId8"/>
    <p:sldId id="394" r:id="rId9"/>
    <p:sldId id="430" r:id="rId10"/>
    <p:sldId id="396" r:id="rId11"/>
    <p:sldId id="397" r:id="rId12"/>
    <p:sldId id="395" r:id="rId13"/>
    <p:sldId id="398" r:id="rId14"/>
    <p:sldId id="445" r:id="rId15"/>
    <p:sldId id="400" r:id="rId16"/>
    <p:sldId id="406" r:id="rId17"/>
    <p:sldId id="423" r:id="rId18"/>
    <p:sldId id="424" r:id="rId19"/>
    <p:sldId id="425" r:id="rId20"/>
    <p:sldId id="426" r:id="rId21"/>
    <p:sldId id="429" r:id="rId22"/>
    <p:sldId id="431" r:id="rId23"/>
    <p:sldId id="433" r:id="rId24"/>
    <p:sldId id="435" r:id="rId25"/>
    <p:sldId id="436" r:id="rId26"/>
    <p:sldId id="437" r:id="rId27"/>
    <p:sldId id="438" r:id="rId28"/>
    <p:sldId id="439" r:id="rId29"/>
    <p:sldId id="440" r:id="rId30"/>
    <p:sldId id="441" r:id="rId31"/>
    <p:sldId id="442" r:id="rId32"/>
    <p:sldId id="443" r:id="rId33"/>
    <p:sldId id="444" r:id="rId34"/>
  </p:sldIdLst>
  <p:sldSz cx="9144000" cy="6858000" type="screen4x3"/>
  <p:notesSz cx="9601200" cy="7315200"/>
  <p:custDataLst>
    <p:tags r:id="rId37"/>
  </p:custDataLst>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1636A3F4-485D-4E8C-BA98-854CF3F0C742}">
          <p14:sldIdLst>
            <p14:sldId id="405"/>
            <p14:sldId id="388"/>
            <p14:sldId id="394"/>
            <p14:sldId id="430"/>
            <p14:sldId id="396"/>
            <p14:sldId id="397"/>
            <p14:sldId id="395"/>
            <p14:sldId id="398"/>
            <p14:sldId id="445"/>
            <p14:sldId id="400"/>
            <p14:sldId id="406"/>
            <p14:sldId id="423"/>
            <p14:sldId id="424"/>
            <p14:sldId id="425"/>
            <p14:sldId id="426"/>
            <p14:sldId id="429"/>
            <p14:sldId id="431"/>
            <p14:sldId id="433"/>
            <p14:sldId id="435"/>
            <p14:sldId id="436"/>
            <p14:sldId id="437"/>
            <p14:sldId id="438"/>
            <p14:sldId id="439"/>
            <p14:sldId id="440"/>
            <p14:sldId id="441"/>
            <p14:sldId id="442"/>
            <p14:sldId id="443"/>
            <p14:sldId id="444"/>
          </p14:sldIdLst>
        </p14:section>
      </p14:sectionLst>
    </p:ext>
    <p:ext uri="{EFAFB233-063F-42B5-8137-9DF3F51BA10A}">
      <p15:sldGuideLst xmlns:p15="http://schemas.microsoft.com/office/powerpoint/2012/main">
        <p15:guide id="1" orient="horz" pos="4227"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ynthia Collins" initials="CC" lastIdx="0" clrIdx="0">
    <p:extLst>
      <p:ext uri="{19B8F6BF-5375-455C-9EA6-DF929625EA0E}">
        <p15:presenceInfo xmlns:p15="http://schemas.microsoft.com/office/powerpoint/2012/main" userId="Cynthia Collin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8E0"/>
    <a:srgbClr val="878785"/>
    <a:srgbClr val="DE3B21"/>
    <a:srgbClr val="7DBA00"/>
    <a:srgbClr val="08338F"/>
    <a:srgbClr val="85248F"/>
    <a:srgbClr val="FCC917"/>
    <a:srgbClr val="666366"/>
    <a:srgbClr val="444444"/>
    <a:srgbClr val="F1F0BE"/>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1186" y="101"/>
      </p:cViewPr>
      <p:guideLst>
        <p:guide orient="horz" pos="4227"/>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llely Martinez Muñoz" userId="S::jmart499@jci.com::01f762f2-1118-4168-9b43-a846a1139f63" providerId="AD" clId="Web-{E6E46AE3-F39D-6059-67CC-1DD9828A1F3A}"/>
    <pc:docChg chg="modSld">
      <pc:chgData name="Nallely Martinez Muñoz" userId="S::jmart499@jci.com::01f762f2-1118-4168-9b43-a846a1139f63" providerId="AD" clId="Web-{E6E46AE3-F39D-6059-67CC-1DD9828A1F3A}" dt="2019-02-21T22:12:05.176" v="5" actId="20577"/>
      <pc:docMkLst>
        <pc:docMk/>
      </pc:docMkLst>
      <pc:sldChg chg="modSp">
        <pc:chgData name="Nallely Martinez Muñoz" userId="S::jmart499@jci.com::01f762f2-1118-4168-9b43-a846a1139f63" providerId="AD" clId="Web-{E6E46AE3-F39D-6059-67CC-1DD9828A1F3A}" dt="2019-02-21T22:12:05.176" v="4" actId="20577"/>
        <pc:sldMkLst>
          <pc:docMk/>
          <pc:sldMk cId="3217064758" sldId="444"/>
        </pc:sldMkLst>
        <pc:spChg chg="mod">
          <ac:chgData name="Nallely Martinez Muñoz" userId="S::jmart499@jci.com::01f762f2-1118-4168-9b43-a846a1139f63" providerId="AD" clId="Web-{E6E46AE3-F39D-6059-67CC-1DD9828A1F3A}" dt="2019-02-21T22:12:05.176" v="4" actId="20577"/>
          <ac:spMkLst>
            <pc:docMk/>
            <pc:sldMk cId="3217064758" sldId="444"/>
            <ac:spMk id="4" creationId="{00000000-0000-0000-0000-000000000000}"/>
          </ac:spMkLst>
        </pc:spChg>
      </pc:sldChg>
    </pc:docChg>
  </pc:docChgLst>
  <pc:docChgLst>
    <pc:chgData name="Casandra Walls" userId="9ca1e984-2f7c-49b3-bcb6-ae07485cfb84" providerId="ADAL" clId="{32CBBCC3-E88C-4C8C-A9B2-D74641A30DE3}"/>
    <pc:docChg chg="modSld modNotesMaster modHandout">
      <pc:chgData name="Casandra Walls" userId="9ca1e984-2f7c-49b3-bcb6-ae07485cfb84" providerId="ADAL" clId="{32CBBCC3-E88C-4C8C-A9B2-D74641A30DE3}" dt="2018-09-26T16:47:01.182" v="0"/>
      <pc:docMkLst>
        <pc:docMk/>
      </pc:docMkLst>
      <pc:sldChg chg="modNotes">
        <pc:chgData name="Casandra Walls" userId="9ca1e984-2f7c-49b3-bcb6-ae07485cfb84" providerId="ADAL" clId="{32CBBCC3-E88C-4C8C-A9B2-D74641A30DE3}" dt="2018-09-26T16:47:01.182" v="0"/>
        <pc:sldMkLst>
          <pc:docMk/>
          <pc:sldMk cId="543149918" sldId="388"/>
        </pc:sldMkLst>
      </pc:sldChg>
      <pc:sldChg chg="modNotes">
        <pc:chgData name="Casandra Walls" userId="9ca1e984-2f7c-49b3-bcb6-ae07485cfb84" providerId="ADAL" clId="{32CBBCC3-E88C-4C8C-A9B2-D74641A30DE3}" dt="2018-09-26T16:47:01.182" v="0"/>
        <pc:sldMkLst>
          <pc:docMk/>
          <pc:sldMk cId="1454430210" sldId="394"/>
        </pc:sldMkLst>
      </pc:sldChg>
      <pc:sldChg chg="modNotes">
        <pc:chgData name="Casandra Walls" userId="9ca1e984-2f7c-49b3-bcb6-ae07485cfb84" providerId="ADAL" clId="{32CBBCC3-E88C-4C8C-A9B2-D74641A30DE3}" dt="2018-09-26T16:47:01.182" v="0"/>
        <pc:sldMkLst>
          <pc:docMk/>
          <pc:sldMk cId="3853166160" sldId="395"/>
        </pc:sldMkLst>
      </pc:sldChg>
      <pc:sldChg chg="modNotes">
        <pc:chgData name="Casandra Walls" userId="9ca1e984-2f7c-49b3-bcb6-ae07485cfb84" providerId="ADAL" clId="{32CBBCC3-E88C-4C8C-A9B2-D74641A30DE3}" dt="2018-09-26T16:47:01.182" v="0"/>
        <pc:sldMkLst>
          <pc:docMk/>
          <pc:sldMk cId="4043523962" sldId="396"/>
        </pc:sldMkLst>
      </pc:sldChg>
      <pc:sldChg chg="modNotes">
        <pc:chgData name="Casandra Walls" userId="9ca1e984-2f7c-49b3-bcb6-ae07485cfb84" providerId="ADAL" clId="{32CBBCC3-E88C-4C8C-A9B2-D74641A30DE3}" dt="2018-09-26T16:47:01.182" v="0"/>
        <pc:sldMkLst>
          <pc:docMk/>
          <pc:sldMk cId="3756078360" sldId="397"/>
        </pc:sldMkLst>
      </pc:sldChg>
      <pc:sldChg chg="modNotes">
        <pc:chgData name="Casandra Walls" userId="9ca1e984-2f7c-49b3-bcb6-ae07485cfb84" providerId="ADAL" clId="{32CBBCC3-E88C-4C8C-A9B2-D74641A30DE3}" dt="2018-09-26T16:47:01.182" v="0"/>
        <pc:sldMkLst>
          <pc:docMk/>
          <pc:sldMk cId="2048887867" sldId="398"/>
        </pc:sldMkLst>
      </pc:sldChg>
      <pc:sldChg chg="modNotes">
        <pc:chgData name="Casandra Walls" userId="9ca1e984-2f7c-49b3-bcb6-ae07485cfb84" providerId="ADAL" clId="{32CBBCC3-E88C-4C8C-A9B2-D74641A30DE3}" dt="2018-09-26T16:47:01.182" v="0"/>
        <pc:sldMkLst>
          <pc:docMk/>
          <pc:sldMk cId="2820062550" sldId="400"/>
        </pc:sldMkLst>
      </pc:sldChg>
      <pc:sldChg chg="modNotes">
        <pc:chgData name="Casandra Walls" userId="9ca1e984-2f7c-49b3-bcb6-ae07485cfb84" providerId="ADAL" clId="{32CBBCC3-E88C-4C8C-A9B2-D74641A30DE3}" dt="2018-09-26T16:47:01.182" v="0"/>
        <pc:sldMkLst>
          <pc:docMk/>
          <pc:sldMk cId="113498261" sldId="423"/>
        </pc:sldMkLst>
      </pc:sldChg>
      <pc:sldChg chg="modNotes">
        <pc:chgData name="Casandra Walls" userId="9ca1e984-2f7c-49b3-bcb6-ae07485cfb84" providerId="ADAL" clId="{32CBBCC3-E88C-4C8C-A9B2-D74641A30DE3}" dt="2018-09-26T16:47:01.182" v="0"/>
        <pc:sldMkLst>
          <pc:docMk/>
          <pc:sldMk cId="651474942" sldId="424"/>
        </pc:sldMkLst>
      </pc:sldChg>
      <pc:sldChg chg="modNotes">
        <pc:chgData name="Casandra Walls" userId="9ca1e984-2f7c-49b3-bcb6-ae07485cfb84" providerId="ADAL" clId="{32CBBCC3-E88C-4C8C-A9B2-D74641A30DE3}" dt="2018-09-26T16:47:01.182" v="0"/>
        <pc:sldMkLst>
          <pc:docMk/>
          <pc:sldMk cId="3632976152" sldId="425"/>
        </pc:sldMkLst>
      </pc:sldChg>
      <pc:sldChg chg="modNotes">
        <pc:chgData name="Casandra Walls" userId="9ca1e984-2f7c-49b3-bcb6-ae07485cfb84" providerId="ADAL" clId="{32CBBCC3-E88C-4C8C-A9B2-D74641A30DE3}" dt="2018-09-26T16:47:01.182" v="0"/>
        <pc:sldMkLst>
          <pc:docMk/>
          <pc:sldMk cId="359846266" sldId="426"/>
        </pc:sldMkLst>
      </pc:sldChg>
      <pc:sldChg chg="modNotes">
        <pc:chgData name="Casandra Walls" userId="9ca1e984-2f7c-49b3-bcb6-ae07485cfb84" providerId="ADAL" clId="{32CBBCC3-E88C-4C8C-A9B2-D74641A30DE3}" dt="2018-09-26T16:47:01.182" v="0"/>
        <pc:sldMkLst>
          <pc:docMk/>
          <pc:sldMk cId="3806751021" sldId="429"/>
        </pc:sldMkLst>
      </pc:sldChg>
      <pc:sldChg chg="modNotes">
        <pc:chgData name="Casandra Walls" userId="9ca1e984-2f7c-49b3-bcb6-ae07485cfb84" providerId="ADAL" clId="{32CBBCC3-E88C-4C8C-A9B2-D74641A30DE3}" dt="2018-09-26T16:47:01.182" v="0"/>
        <pc:sldMkLst>
          <pc:docMk/>
          <pc:sldMk cId="189613324" sldId="430"/>
        </pc:sldMkLst>
      </pc:sldChg>
      <pc:sldChg chg="modNotes">
        <pc:chgData name="Casandra Walls" userId="9ca1e984-2f7c-49b3-bcb6-ae07485cfb84" providerId="ADAL" clId="{32CBBCC3-E88C-4C8C-A9B2-D74641A30DE3}" dt="2018-09-26T16:47:01.182" v="0"/>
        <pc:sldMkLst>
          <pc:docMk/>
          <pc:sldMk cId="2253489525" sldId="431"/>
        </pc:sldMkLst>
      </pc:sldChg>
      <pc:sldChg chg="modNotes">
        <pc:chgData name="Casandra Walls" userId="9ca1e984-2f7c-49b3-bcb6-ae07485cfb84" providerId="ADAL" clId="{32CBBCC3-E88C-4C8C-A9B2-D74641A30DE3}" dt="2018-09-26T16:47:01.182" v="0"/>
        <pc:sldMkLst>
          <pc:docMk/>
          <pc:sldMk cId="3161457362" sldId="432"/>
        </pc:sldMkLst>
      </pc:sldChg>
      <pc:sldChg chg="modNotes">
        <pc:chgData name="Casandra Walls" userId="9ca1e984-2f7c-49b3-bcb6-ae07485cfb84" providerId="ADAL" clId="{32CBBCC3-E88C-4C8C-A9B2-D74641A30DE3}" dt="2018-09-26T16:47:01.182" v="0"/>
        <pc:sldMkLst>
          <pc:docMk/>
          <pc:sldMk cId="493367993" sldId="441"/>
        </pc:sldMkLst>
      </pc:sldChg>
      <pc:sldChg chg="modNotes">
        <pc:chgData name="Casandra Walls" userId="9ca1e984-2f7c-49b3-bcb6-ae07485cfb84" providerId="ADAL" clId="{32CBBCC3-E88C-4C8C-A9B2-D74641A30DE3}" dt="2018-09-26T16:47:01.182" v="0"/>
        <pc:sldMkLst>
          <pc:docMk/>
          <pc:sldMk cId="2201687024" sldId="443"/>
        </pc:sldMkLst>
      </pc:sldChg>
    </pc:docChg>
  </pc:docChgLst>
  <pc:docChgLst>
    <pc:chgData name="Bernadine M Waters" userId="S::cwaterb@jci.com::5d657e75-f57b-42f6-ae96-6cad197da76c" providerId="AD" clId="Web-{EBFB6C35-033A-44D9-A98C-075687D5E7A2}"/>
    <pc:docChg chg="modSld">
      <pc:chgData name="Bernadine M Waters" userId="S::cwaterb@jci.com::5d657e75-f57b-42f6-ae96-6cad197da76c" providerId="AD" clId="Web-{EBFB6C35-033A-44D9-A98C-075687D5E7A2}" dt="2019-01-28T15:13:20.067" v="2089"/>
      <pc:docMkLst>
        <pc:docMk/>
      </pc:docMkLst>
      <pc:sldChg chg="modNotes">
        <pc:chgData name="Bernadine M Waters" userId="S::cwaterb@jci.com::5d657e75-f57b-42f6-ae96-6cad197da76c" providerId="AD" clId="Web-{EBFB6C35-033A-44D9-A98C-075687D5E7A2}" dt="2019-01-28T13:07:26.731" v="73"/>
        <pc:sldMkLst>
          <pc:docMk/>
          <pc:sldMk cId="543149918" sldId="388"/>
        </pc:sldMkLst>
      </pc:sldChg>
      <pc:sldChg chg="modNotes">
        <pc:chgData name="Bernadine M Waters" userId="S::cwaterb@jci.com::5d657e75-f57b-42f6-ae96-6cad197da76c" providerId="AD" clId="Web-{EBFB6C35-033A-44D9-A98C-075687D5E7A2}" dt="2019-01-28T13:27:38.402" v="219"/>
        <pc:sldMkLst>
          <pc:docMk/>
          <pc:sldMk cId="1454430210" sldId="394"/>
        </pc:sldMkLst>
      </pc:sldChg>
      <pc:sldChg chg="modNotes">
        <pc:chgData name="Bernadine M Waters" userId="S::cwaterb@jci.com::5d657e75-f57b-42f6-ae96-6cad197da76c" providerId="AD" clId="Web-{EBFB6C35-033A-44D9-A98C-075687D5E7A2}" dt="2019-01-28T13:55:21.949" v="858"/>
        <pc:sldMkLst>
          <pc:docMk/>
          <pc:sldMk cId="3853166160" sldId="395"/>
        </pc:sldMkLst>
      </pc:sldChg>
      <pc:sldChg chg="modNotes">
        <pc:chgData name="Bernadine M Waters" userId="S::cwaterb@jci.com::5d657e75-f57b-42f6-ae96-6cad197da76c" providerId="AD" clId="Web-{EBFB6C35-033A-44D9-A98C-075687D5E7A2}" dt="2019-01-28T13:44:46.825" v="603"/>
        <pc:sldMkLst>
          <pc:docMk/>
          <pc:sldMk cId="4043523962" sldId="396"/>
        </pc:sldMkLst>
      </pc:sldChg>
      <pc:sldChg chg="modNotes">
        <pc:chgData name="Bernadine M Waters" userId="S::cwaterb@jci.com::5d657e75-f57b-42f6-ae96-6cad197da76c" providerId="AD" clId="Web-{EBFB6C35-033A-44D9-A98C-075687D5E7A2}" dt="2019-01-28T13:48:19.840" v="716"/>
        <pc:sldMkLst>
          <pc:docMk/>
          <pc:sldMk cId="3756078360" sldId="397"/>
        </pc:sldMkLst>
      </pc:sldChg>
      <pc:sldChg chg="modNotes">
        <pc:chgData name="Bernadine M Waters" userId="S::cwaterb@jci.com::5d657e75-f57b-42f6-ae96-6cad197da76c" providerId="AD" clId="Web-{EBFB6C35-033A-44D9-A98C-075687D5E7A2}" dt="2019-01-28T13:59:06.136" v="930"/>
        <pc:sldMkLst>
          <pc:docMk/>
          <pc:sldMk cId="2048887867" sldId="398"/>
        </pc:sldMkLst>
      </pc:sldChg>
      <pc:sldChg chg="modNotes">
        <pc:chgData name="Bernadine M Waters" userId="S::cwaterb@jci.com::5d657e75-f57b-42f6-ae96-6cad197da76c" providerId="AD" clId="Web-{EBFB6C35-033A-44D9-A98C-075687D5E7A2}" dt="2019-01-28T14:00:29.276" v="983"/>
        <pc:sldMkLst>
          <pc:docMk/>
          <pc:sldMk cId="2820062550" sldId="400"/>
        </pc:sldMkLst>
      </pc:sldChg>
      <pc:sldChg chg="modNotes">
        <pc:chgData name="Bernadine M Waters" userId="S::cwaterb@jci.com::5d657e75-f57b-42f6-ae96-6cad197da76c" providerId="AD" clId="Web-{EBFB6C35-033A-44D9-A98C-075687D5E7A2}" dt="2019-01-28T14:04:58.417" v="1100"/>
        <pc:sldMkLst>
          <pc:docMk/>
          <pc:sldMk cId="113498261" sldId="423"/>
        </pc:sldMkLst>
      </pc:sldChg>
      <pc:sldChg chg="modNotes">
        <pc:chgData name="Bernadine M Waters" userId="S::cwaterb@jci.com::5d657e75-f57b-42f6-ae96-6cad197da76c" providerId="AD" clId="Web-{EBFB6C35-033A-44D9-A98C-075687D5E7A2}" dt="2019-01-28T14:14:43.666" v="1153"/>
        <pc:sldMkLst>
          <pc:docMk/>
          <pc:sldMk cId="651474942" sldId="424"/>
        </pc:sldMkLst>
      </pc:sldChg>
      <pc:sldChg chg="modNotes">
        <pc:chgData name="Bernadine M Waters" userId="S::cwaterb@jci.com::5d657e75-f57b-42f6-ae96-6cad197da76c" providerId="AD" clId="Web-{EBFB6C35-033A-44D9-A98C-075687D5E7A2}" dt="2019-01-28T14:17:29.681" v="1210"/>
        <pc:sldMkLst>
          <pc:docMk/>
          <pc:sldMk cId="3632976152" sldId="425"/>
        </pc:sldMkLst>
      </pc:sldChg>
      <pc:sldChg chg="modNotes">
        <pc:chgData name="Bernadine M Waters" userId="S::cwaterb@jci.com::5d657e75-f57b-42f6-ae96-6cad197da76c" providerId="AD" clId="Web-{EBFB6C35-033A-44D9-A98C-075687D5E7A2}" dt="2019-01-28T14:22:08.446" v="1313"/>
        <pc:sldMkLst>
          <pc:docMk/>
          <pc:sldMk cId="359846266" sldId="426"/>
        </pc:sldMkLst>
      </pc:sldChg>
      <pc:sldChg chg="modNotes">
        <pc:chgData name="Bernadine M Waters" userId="S::cwaterb@jci.com::5d657e75-f57b-42f6-ae96-6cad197da76c" providerId="AD" clId="Web-{EBFB6C35-033A-44D9-A98C-075687D5E7A2}" dt="2019-01-28T14:24:13.462" v="1393"/>
        <pc:sldMkLst>
          <pc:docMk/>
          <pc:sldMk cId="3806751021" sldId="429"/>
        </pc:sldMkLst>
      </pc:sldChg>
      <pc:sldChg chg="modNotes">
        <pc:chgData name="Bernadine M Waters" userId="S::cwaterb@jci.com::5d657e75-f57b-42f6-ae96-6cad197da76c" providerId="AD" clId="Web-{EBFB6C35-033A-44D9-A98C-075687D5E7A2}" dt="2019-01-28T13:30:56.745" v="355"/>
        <pc:sldMkLst>
          <pc:docMk/>
          <pc:sldMk cId="189613324" sldId="430"/>
        </pc:sldMkLst>
      </pc:sldChg>
      <pc:sldChg chg="modNotes">
        <pc:chgData name="Bernadine M Waters" userId="S::cwaterb@jci.com::5d657e75-f57b-42f6-ae96-6cad197da76c" providerId="AD" clId="Web-{EBFB6C35-033A-44D9-A98C-075687D5E7A2}" dt="2019-01-28T14:28:14.930" v="1526"/>
        <pc:sldMkLst>
          <pc:docMk/>
          <pc:sldMk cId="2253489525" sldId="431"/>
        </pc:sldMkLst>
      </pc:sldChg>
      <pc:sldChg chg="modNotes">
        <pc:chgData name="Bernadine M Waters" userId="S::cwaterb@jci.com::5d657e75-f57b-42f6-ae96-6cad197da76c" providerId="AD" clId="Web-{EBFB6C35-033A-44D9-A98C-075687D5E7A2}" dt="2019-01-28T14:33:49.726" v="1581"/>
        <pc:sldMkLst>
          <pc:docMk/>
          <pc:sldMk cId="2344646275" sldId="435"/>
        </pc:sldMkLst>
      </pc:sldChg>
      <pc:sldChg chg="modNotes">
        <pc:chgData name="Bernadine M Waters" userId="S::cwaterb@jci.com::5d657e75-f57b-42f6-ae96-6cad197da76c" providerId="AD" clId="Web-{EBFB6C35-033A-44D9-A98C-075687D5E7A2}" dt="2019-01-28T14:36:43.382" v="1680"/>
        <pc:sldMkLst>
          <pc:docMk/>
          <pc:sldMk cId="1222606460" sldId="436"/>
        </pc:sldMkLst>
      </pc:sldChg>
      <pc:sldChg chg="modNotes">
        <pc:chgData name="Bernadine M Waters" userId="S::cwaterb@jci.com::5d657e75-f57b-42f6-ae96-6cad197da76c" providerId="AD" clId="Web-{EBFB6C35-033A-44D9-A98C-075687D5E7A2}" dt="2019-01-28T14:40:32.538" v="1776"/>
        <pc:sldMkLst>
          <pc:docMk/>
          <pc:sldMk cId="2951402757" sldId="437"/>
        </pc:sldMkLst>
      </pc:sldChg>
      <pc:sldChg chg="modNotes">
        <pc:chgData name="Bernadine M Waters" userId="S::cwaterb@jci.com::5d657e75-f57b-42f6-ae96-6cad197da76c" providerId="AD" clId="Web-{EBFB6C35-033A-44D9-A98C-075687D5E7A2}" dt="2019-01-28T14:42:06.179" v="1802"/>
        <pc:sldMkLst>
          <pc:docMk/>
          <pc:sldMk cId="1100524309" sldId="438"/>
        </pc:sldMkLst>
      </pc:sldChg>
      <pc:sldChg chg="modNotes">
        <pc:chgData name="Bernadine M Waters" userId="S::cwaterb@jci.com::5d657e75-f57b-42f6-ae96-6cad197da76c" providerId="AD" clId="Web-{EBFB6C35-033A-44D9-A98C-075687D5E7A2}" dt="2019-01-28T14:44:30.288" v="1854"/>
        <pc:sldMkLst>
          <pc:docMk/>
          <pc:sldMk cId="1025860848" sldId="439"/>
        </pc:sldMkLst>
      </pc:sldChg>
      <pc:sldChg chg="modNotes">
        <pc:chgData name="Bernadine M Waters" userId="S::cwaterb@jci.com::5d657e75-f57b-42f6-ae96-6cad197da76c" providerId="AD" clId="Web-{EBFB6C35-033A-44D9-A98C-075687D5E7A2}" dt="2019-01-28T14:47:22.741" v="1960"/>
        <pc:sldMkLst>
          <pc:docMk/>
          <pc:sldMk cId="3616102542" sldId="440"/>
        </pc:sldMkLst>
      </pc:sldChg>
      <pc:sldChg chg="modNotes">
        <pc:chgData name="Bernadine M Waters" userId="S::cwaterb@jci.com::5d657e75-f57b-42f6-ae96-6cad197da76c" providerId="AD" clId="Web-{EBFB6C35-033A-44D9-A98C-075687D5E7A2}" dt="2019-01-28T14:48:18.819" v="1983"/>
        <pc:sldMkLst>
          <pc:docMk/>
          <pc:sldMk cId="493367993" sldId="441"/>
        </pc:sldMkLst>
      </pc:sldChg>
      <pc:sldChg chg="modNotes">
        <pc:chgData name="Bernadine M Waters" userId="S::cwaterb@jci.com::5d657e75-f57b-42f6-ae96-6cad197da76c" providerId="AD" clId="Web-{EBFB6C35-033A-44D9-A98C-075687D5E7A2}" dt="2019-01-28T14:48:35.397" v="1992"/>
        <pc:sldMkLst>
          <pc:docMk/>
          <pc:sldMk cId="227199195" sldId="442"/>
        </pc:sldMkLst>
      </pc:sldChg>
      <pc:sldChg chg="modNotes">
        <pc:chgData name="Bernadine M Waters" userId="S::cwaterb@jci.com::5d657e75-f57b-42f6-ae96-6cad197da76c" providerId="AD" clId="Web-{EBFB6C35-033A-44D9-A98C-075687D5E7A2}" dt="2019-01-28T14:59:21.958" v="1995"/>
        <pc:sldMkLst>
          <pc:docMk/>
          <pc:sldMk cId="2201687024" sldId="443"/>
        </pc:sldMkLst>
      </pc:sldChg>
      <pc:sldChg chg="modNotes">
        <pc:chgData name="Bernadine M Waters" userId="S::cwaterb@jci.com::5d657e75-f57b-42f6-ae96-6cad197da76c" providerId="AD" clId="Web-{EBFB6C35-033A-44D9-A98C-075687D5E7A2}" dt="2019-01-28T15:13:20.067" v="2089"/>
        <pc:sldMkLst>
          <pc:docMk/>
          <pc:sldMk cId="3217064758" sldId="444"/>
        </pc:sldMkLst>
      </pc:sldChg>
      <pc:sldChg chg="modNotes">
        <pc:chgData name="Bernadine M Waters" userId="S::cwaterb@jci.com::5d657e75-f57b-42f6-ae96-6cad197da76c" providerId="AD" clId="Web-{EBFB6C35-033A-44D9-A98C-075687D5E7A2}" dt="2019-01-28T13:59:38.823" v="953"/>
        <pc:sldMkLst>
          <pc:docMk/>
          <pc:sldMk cId="3121506869" sldId="445"/>
        </pc:sldMkLst>
      </pc:sldChg>
    </pc:docChg>
  </pc:docChgLst>
  <pc:docChgLst>
    <pc:chgData name="Rebecca Fitchett" userId="S::jfitchre@jci.com::b3fcab71-9dcc-4e2a-a552-19b33f29a0ac" providerId="AD" clId="Web-{05585675-1F38-4FB4-4089-282745F94B4F}"/>
    <pc:docChg chg="modSld">
      <pc:chgData name="Rebecca Fitchett" userId="S::jfitchre@jci.com::b3fcab71-9dcc-4e2a-a552-19b33f29a0ac" providerId="AD" clId="Web-{05585675-1F38-4FB4-4089-282745F94B4F}" dt="2019-02-14T01:30:48.934" v="0"/>
      <pc:docMkLst>
        <pc:docMk/>
      </pc:docMkLst>
      <pc:sldChg chg="modNotes">
        <pc:chgData name="Rebecca Fitchett" userId="S::jfitchre@jci.com::b3fcab71-9dcc-4e2a-a552-19b33f29a0ac" providerId="AD" clId="Web-{05585675-1F38-4FB4-4089-282745F94B4F}" dt="2019-02-14T01:30:48.934" v="0"/>
        <pc:sldMkLst>
          <pc:docMk/>
          <pc:sldMk cId="543149918" sldId="388"/>
        </pc:sldMkLst>
      </pc:sldChg>
    </pc:docChg>
  </pc:docChgLst>
  <pc:docChgLst>
    <pc:chgData name="Cynthia L Collins" userId="S::ccollicy@jci.com::68869be3-64e5-4e83-9fd9-607e6a2af9be" providerId="AD" clId="Web-{68919BE9-F49C-F71D-4A6F-A82BB15462FC}"/>
    <pc:docChg chg="modSld">
      <pc:chgData name="Cynthia L Collins" userId="S::ccollicy@jci.com::68869be3-64e5-4e83-9fd9-607e6a2af9be" providerId="AD" clId="Web-{68919BE9-F49C-F71D-4A6F-A82BB15462FC}" dt="2019-02-20T00:36:24.326" v="1" actId="20577"/>
      <pc:docMkLst>
        <pc:docMk/>
      </pc:docMkLst>
      <pc:sldChg chg="modSp">
        <pc:chgData name="Cynthia L Collins" userId="S::ccollicy@jci.com::68869be3-64e5-4e83-9fd9-607e6a2af9be" providerId="AD" clId="Web-{68919BE9-F49C-F71D-4A6F-A82BB15462FC}" dt="2019-02-20T00:36:24.326" v="1" actId="20577"/>
        <pc:sldMkLst>
          <pc:docMk/>
          <pc:sldMk cId="4043523962" sldId="396"/>
        </pc:sldMkLst>
        <pc:spChg chg="mod">
          <ac:chgData name="Cynthia L Collins" userId="S::ccollicy@jci.com::68869be3-64e5-4e83-9fd9-607e6a2af9be" providerId="AD" clId="Web-{68919BE9-F49C-F71D-4A6F-A82BB15462FC}" dt="2019-02-20T00:36:24.326" v="1" actId="20577"/>
          <ac:spMkLst>
            <pc:docMk/>
            <pc:sldMk cId="4043523962" sldId="396"/>
            <ac:spMk id="4" creationId="{00000000-0000-0000-0000-000000000000}"/>
          </ac:spMkLst>
        </pc:spChg>
      </pc:sldChg>
    </pc:docChg>
  </pc:docChgLst>
  <pc:docChgLst>
    <pc:chgData name="Bernadine M Waters" userId="S::cwaterb@jci.com::5d657e75-f57b-42f6-ae96-6cad197da76c" providerId="AD" clId="Web-{C88C9341-2A4B-4842-B0B7-BE4E20741F57}"/>
    <pc:docChg chg="modSld">
      <pc:chgData name="Bernadine M Waters" userId="S::cwaterb@jci.com::5d657e75-f57b-42f6-ae96-6cad197da76c" providerId="AD" clId="Web-{C88C9341-2A4B-4842-B0B7-BE4E20741F57}" dt="2018-11-13T19:30:45.262" v="49" actId="20577"/>
      <pc:docMkLst>
        <pc:docMk/>
      </pc:docMkLst>
      <pc:sldChg chg="modSp">
        <pc:chgData name="Bernadine M Waters" userId="S::cwaterb@jci.com::5d657e75-f57b-42f6-ae96-6cad197da76c" providerId="AD" clId="Web-{C88C9341-2A4B-4842-B0B7-BE4E20741F57}" dt="2018-11-13T19:30:45.262" v="48" actId="20577"/>
        <pc:sldMkLst>
          <pc:docMk/>
          <pc:sldMk cId="3161457362" sldId="432"/>
        </pc:sldMkLst>
        <pc:spChg chg="mod">
          <ac:chgData name="Bernadine M Waters" userId="S::cwaterb@jci.com::5d657e75-f57b-42f6-ae96-6cad197da76c" providerId="AD" clId="Web-{C88C9341-2A4B-4842-B0B7-BE4E20741F57}" dt="2018-11-13T19:30:45.262" v="48" actId="20577"/>
          <ac:spMkLst>
            <pc:docMk/>
            <pc:sldMk cId="3161457362" sldId="432"/>
            <ac:spMk id="4" creationId="{00000000-0000-0000-0000-000000000000}"/>
          </ac:spMkLst>
        </pc:spChg>
      </pc:sldChg>
    </pc:docChg>
  </pc:docChgLst>
  <pc:docChgLst>
    <pc:chgData name="Cynthia L Collins" userId="S::ccollicy@jci.com::68869be3-64e5-4e83-9fd9-607e6a2af9be" providerId="AD" clId="Web-{DB7EEC82-BB0B-2EF3-E192-736472E920F1}"/>
    <pc:docChg chg="sldOrd">
      <pc:chgData name="Cynthia L Collins" userId="S::ccollicy@jci.com::68869be3-64e5-4e83-9fd9-607e6a2af9be" providerId="AD" clId="Web-{DB7EEC82-BB0B-2EF3-E192-736472E920F1}" dt="2018-12-28T13:05:35.453" v="0"/>
      <pc:docMkLst>
        <pc:docMk/>
      </pc:docMkLst>
      <pc:sldChg chg="ord">
        <pc:chgData name="Cynthia L Collins" userId="S::ccollicy@jci.com::68869be3-64e5-4e83-9fd9-607e6a2af9be" providerId="AD" clId="Web-{DB7EEC82-BB0B-2EF3-E192-736472E920F1}" dt="2018-12-28T13:05:35.453" v="0"/>
        <pc:sldMkLst>
          <pc:docMk/>
          <pc:sldMk cId="3121506869" sldId="445"/>
        </pc:sldMkLst>
      </pc:sldChg>
    </pc:docChg>
  </pc:docChgLst>
  <pc:docChgLst>
    <pc:chgData name="Rebecca Fitchett" userId="S::jfitchre@jci.com::b3fcab71-9dcc-4e2a-a552-19b33f29a0ac" providerId="AD" clId="Web-{5B039A17-2309-4805-2F6F-C70BA4E96CFE}"/>
    <pc:docChg chg="modSld">
      <pc:chgData name="Rebecca Fitchett" userId="S::jfitchre@jci.com::b3fcab71-9dcc-4e2a-a552-19b33f29a0ac" providerId="AD" clId="Web-{5B039A17-2309-4805-2F6F-C70BA4E96CFE}" dt="2019-02-14T01:24:32.904" v="2"/>
      <pc:docMkLst>
        <pc:docMk/>
      </pc:docMkLst>
      <pc:sldChg chg="modNotes">
        <pc:chgData name="Rebecca Fitchett" userId="S::jfitchre@jci.com::b3fcab71-9dcc-4e2a-a552-19b33f29a0ac" providerId="AD" clId="Web-{5B039A17-2309-4805-2F6F-C70BA4E96CFE}" dt="2019-02-14T01:24:32.904" v="2"/>
        <pc:sldMkLst>
          <pc:docMk/>
          <pc:sldMk cId="543149918" sldId="388"/>
        </pc:sldMkLst>
      </pc:sldChg>
    </pc:docChg>
  </pc:docChgLst>
  <pc:docChgLst>
    <pc:chgData name="Nallely Martinez Muñoz" userId="S::jmart499@jci.com::01f762f2-1118-4168-9b43-a846a1139f63" providerId="AD" clId="Web-{F1E0F224-5642-EE6A-4C77-84AA70A0D997}"/>
    <pc:docChg chg="sldOrd">
      <pc:chgData name="Nallely Martinez Muñoz" userId="S::jmart499@jci.com::01f762f2-1118-4168-9b43-a846a1139f63" providerId="AD" clId="Web-{F1E0F224-5642-EE6A-4C77-84AA70A0D997}" dt="2018-12-27T16:40:06.795" v="0"/>
      <pc:docMkLst>
        <pc:docMk/>
      </pc:docMkLst>
      <pc:sldChg chg="ord">
        <pc:chgData name="Nallely Martinez Muñoz" userId="S::jmart499@jci.com::01f762f2-1118-4168-9b43-a846a1139f63" providerId="AD" clId="Web-{F1E0F224-5642-EE6A-4C77-84AA70A0D997}" dt="2018-12-27T16:40:06.795" v="0"/>
        <pc:sldMkLst>
          <pc:docMk/>
          <pc:sldMk cId="3121506869" sldId="445"/>
        </pc:sldMkLst>
      </pc:sldChg>
    </pc:docChg>
  </pc:docChgLst>
  <pc:docChgLst>
    <pc:chgData name="Nallely Martinez Muñoz" userId="S::jmart499@jci.com::01f762f2-1118-4168-9b43-a846a1139f63" providerId="AD" clId="Web-{9E1A3D74-06AF-298F-9158-821BC71DE57E}"/>
    <pc:docChg chg="sldOrd">
      <pc:chgData name="Nallely Martinez Muñoz" userId="S::jmart499@jci.com::01f762f2-1118-4168-9b43-a846a1139f63" providerId="AD" clId="Web-{9E1A3D74-06AF-298F-9158-821BC71DE57E}" dt="2018-12-27T20:24:37.210" v="0"/>
      <pc:docMkLst>
        <pc:docMk/>
      </pc:docMkLst>
      <pc:sldChg chg="ord">
        <pc:chgData name="Nallely Martinez Muñoz" userId="S::jmart499@jci.com::01f762f2-1118-4168-9b43-a846a1139f63" providerId="AD" clId="Web-{9E1A3D74-06AF-298F-9158-821BC71DE57E}" dt="2018-12-27T20:24:37.210" v="0"/>
        <pc:sldMkLst>
          <pc:docMk/>
          <pc:sldMk cId="3121506869" sldId="445"/>
        </pc:sldMkLst>
      </pc:sldChg>
    </pc:docChg>
  </pc:docChgLst>
  <pc:docChgLst>
    <pc:chgData name="Bernadine M Waters" userId="S::cwaterb@jci.com::5d657e75-f57b-42f6-ae96-6cad197da76c" providerId="AD" clId="Web-{CE1362E4-8BE1-421F-939B-A3C3DBDFDC6F}"/>
    <pc:docChg chg="modSld">
      <pc:chgData name="Bernadine M Waters" userId="S::cwaterb@jci.com::5d657e75-f57b-42f6-ae96-6cad197da76c" providerId="AD" clId="Web-{CE1362E4-8BE1-421F-939B-A3C3DBDFDC6F}" dt="2019-01-29T19:12:06.450" v="35"/>
      <pc:docMkLst>
        <pc:docMk/>
      </pc:docMkLst>
      <pc:sldChg chg="modNotes">
        <pc:chgData name="Bernadine M Waters" userId="S::cwaterb@jci.com::5d657e75-f57b-42f6-ae96-6cad197da76c" providerId="AD" clId="Web-{CE1362E4-8BE1-421F-939B-A3C3DBDFDC6F}" dt="2019-01-29T19:10:44.321" v="15"/>
        <pc:sldMkLst>
          <pc:docMk/>
          <pc:sldMk cId="3806751021" sldId="429"/>
        </pc:sldMkLst>
      </pc:sldChg>
      <pc:sldChg chg="modNotes">
        <pc:chgData name="Bernadine M Waters" userId="S::cwaterb@jci.com::5d657e75-f57b-42f6-ae96-6cad197da76c" providerId="AD" clId="Web-{CE1362E4-8BE1-421F-939B-A3C3DBDFDC6F}" dt="2019-01-29T19:09:13.990" v="3"/>
        <pc:sldMkLst>
          <pc:docMk/>
          <pc:sldMk cId="189613324" sldId="430"/>
        </pc:sldMkLst>
      </pc:sldChg>
      <pc:sldChg chg="modNotes">
        <pc:chgData name="Bernadine M Waters" userId="S::cwaterb@jci.com::5d657e75-f57b-42f6-ae96-6cad197da76c" providerId="AD" clId="Web-{CE1362E4-8BE1-421F-939B-A3C3DBDFDC6F}" dt="2019-01-29T19:11:11.994" v="28"/>
        <pc:sldMkLst>
          <pc:docMk/>
          <pc:sldMk cId="2344646275" sldId="435"/>
        </pc:sldMkLst>
      </pc:sldChg>
      <pc:sldChg chg="modNotes">
        <pc:chgData name="Bernadine M Waters" userId="S::cwaterb@jci.com::5d657e75-f57b-42f6-ae96-6cad197da76c" providerId="AD" clId="Web-{CE1362E4-8BE1-421F-939B-A3C3DBDFDC6F}" dt="2019-01-29T19:11:43.401" v="33"/>
        <pc:sldMkLst>
          <pc:docMk/>
          <pc:sldMk cId="2951402757" sldId="437"/>
        </pc:sldMkLst>
      </pc:sldChg>
      <pc:sldChg chg="modNotes">
        <pc:chgData name="Bernadine M Waters" userId="S::cwaterb@jci.com::5d657e75-f57b-42f6-ae96-6cad197da76c" providerId="AD" clId="Web-{CE1362E4-8BE1-421F-939B-A3C3DBDFDC6F}" dt="2019-01-29T19:11:47.964" v="34"/>
        <pc:sldMkLst>
          <pc:docMk/>
          <pc:sldMk cId="1100524309" sldId="438"/>
        </pc:sldMkLst>
      </pc:sldChg>
      <pc:sldChg chg="modNotes">
        <pc:chgData name="Bernadine M Waters" userId="S::cwaterb@jci.com::5d657e75-f57b-42f6-ae96-6cad197da76c" providerId="AD" clId="Web-{CE1362E4-8BE1-421F-939B-A3C3DBDFDC6F}" dt="2019-01-29T19:12:06.450" v="35"/>
        <pc:sldMkLst>
          <pc:docMk/>
          <pc:sldMk cId="227199195" sldId="442"/>
        </pc:sldMkLst>
      </pc:sldChg>
    </pc:docChg>
  </pc:docChgLst>
  <pc:docChgLst>
    <pc:chgData name="Cynthia L Collins" userId="S::ccollicy@jci.com::68869be3-64e5-4e83-9fd9-607e6a2af9be" providerId="AD" clId="Web-{1A284A04-AE41-B484-FDE4-617352C56165}"/>
    <pc:docChg chg="delSld modSld modSection">
      <pc:chgData name="Cynthia L Collins" userId="S::ccollicy@jci.com::68869be3-64e5-4e83-9fd9-607e6a2af9be" providerId="AD" clId="Web-{1A284A04-AE41-B484-FDE4-617352C56165}" dt="2018-12-11T18:27:39.030" v="10"/>
      <pc:docMkLst>
        <pc:docMk/>
      </pc:docMkLst>
      <pc:sldChg chg="modSp">
        <pc:chgData name="Cynthia L Collins" userId="S::ccollicy@jci.com::68869be3-64e5-4e83-9fd9-607e6a2af9be" providerId="AD" clId="Web-{1A284A04-AE41-B484-FDE4-617352C56165}" dt="2018-12-11T18:27:25.858" v="9" actId="20577"/>
        <pc:sldMkLst>
          <pc:docMk/>
          <pc:sldMk cId="3632976152" sldId="425"/>
        </pc:sldMkLst>
        <pc:spChg chg="mod">
          <ac:chgData name="Cynthia L Collins" userId="S::ccollicy@jci.com::68869be3-64e5-4e83-9fd9-607e6a2af9be" providerId="AD" clId="Web-{1A284A04-AE41-B484-FDE4-617352C56165}" dt="2018-12-11T18:27:25.858" v="9" actId="20577"/>
          <ac:spMkLst>
            <pc:docMk/>
            <pc:sldMk cId="3632976152" sldId="425"/>
            <ac:spMk id="4" creationId="{00000000-0000-0000-0000-000000000000}"/>
          </ac:spMkLst>
        </pc:spChg>
      </pc:sldChg>
      <pc:sldChg chg="del">
        <pc:chgData name="Cynthia L Collins" userId="S::ccollicy@jci.com::68869be3-64e5-4e83-9fd9-607e6a2af9be" providerId="AD" clId="Web-{1A284A04-AE41-B484-FDE4-617352C56165}" dt="2018-12-11T18:27:39.030" v="10"/>
        <pc:sldMkLst>
          <pc:docMk/>
          <pc:sldMk cId="3161457362" sldId="432"/>
        </pc:sldMkLst>
      </pc:sldChg>
    </pc:docChg>
  </pc:docChgLst>
  <pc:docChgLst>
    <pc:chgData name="Cynthia L Collins" userId="S::ccollicy@jci.com::68869be3-64e5-4e83-9fd9-607e6a2af9be" providerId="AD" clId="Web-{8E56909F-64AD-4992-D1B8-D2569F975E55}"/>
    <pc:docChg chg="modSld sldOrd">
      <pc:chgData name="Cynthia L Collins" userId="S::ccollicy@jci.com::68869be3-64e5-4e83-9fd9-607e6a2af9be" providerId="AD" clId="Web-{8E56909F-64AD-4992-D1B8-D2569F975E55}" dt="2018-12-10T16:43:55.406" v="13"/>
      <pc:docMkLst>
        <pc:docMk/>
      </pc:docMkLst>
      <pc:sldChg chg="modSp">
        <pc:chgData name="Cynthia L Collins" userId="S::ccollicy@jci.com::68869be3-64e5-4e83-9fd9-607e6a2af9be" providerId="AD" clId="Web-{8E56909F-64AD-4992-D1B8-D2569F975E55}" dt="2018-12-10T16:43:38.906" v="10" actId="20577"/>
        <pc:sldMkLst>
          <pc:docMk/>
          <pc:sldMk cId="543149918" sldId="388"/>
        </pc:sldMkLst>
        <pc:spChg chg="mod">
          <ac:chgData name="Cynthia L Collins" userId="S::ccollicy@jci.com::68869be3-64e5-4e83-9fd9-607e6a2af9be" providerId="AD" clId="Web-{8E56909F-64AD-4992-D1B8-D2569F975E55}" dt="2018-12-10T16:43:38.906" v="10" actId="20577"/>
          <ac:spMkLst>
            <pc:docMk/>
            <pc:sldMk cId="543149918" sldId="388"/>
            <ac:spMk id="3" creationId="{00000000-0000-0000-0000-000000000000}"/>
          </ac:spMkLst>
        </pc:spChg>
      </pc:sldChg>
      <pc:sldChg chg="ord">
        <pc:chgData name="Cynthia L Collins" userId="S::ccollicy@jci.com::68869be3-64e5-4e83-9fd9-607e6a2af9be" providerId="AD" clId="Web-{8E56909F-64AD-4992-D1B8-D2569F975E55}" dt="2018-12-10T16:43:55.406" v="13"/>
        <pc:sldMkLst>
          <pc:docMk/>
          <pc:sldMk cId="189613324" sldId="43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1" y="1"/>
            <a:ext cx="4161566" cy="366170"/>
          </a:xfrm>
          <a:prstGeom prst="rect">
            <a:avLst/>
          </a:prstGeom>
          <a:noFill/>
          <a:ln w="9525">
            <a:noFill/>
            <a:miter lim="800000"/>
            <a:headEnd/>
            <a:tailEnd/>
          </a:ln>
          <a:effectLst/>
        </p:spPr>
        <p:txBody>
          <a:bodyPr vert="horz" wrap="square" lIns="95126" tIns="47563" rIns="95126" bIns="47563" numCol="1" anchor="t" anchorCtr="0" compatLnSpc="1">
            <a:prstTxWarp prst="textNoShape">
              <a:avLst/>
            </a:prstTxWarp>
          </a:bodyPr>
          <a:lstStyle>
            <a:lvl1pPr>
              <a:defRPr sz="1200">
                <a:latin typeface="Arial" charset="0"/>
                <a:cs typeface="+mn-cs"/>
              </a:defRPr>
            </a:lvl1pPr>
          </a:lstStyle>
          <a:p>
            <a:pPr>
              <a:defRPr/>
            </a:pPr>
            <a:r>
              <a:rPr lang="en-GB"/>
              <a:t>Header - Use 'Insert &gt;Header &amp; Footer' to modify this text and ‘Apply to all’</a:t>
            </a:r>
            <a:endParaRPr lang="de-DE"/>
          </a:p>
        </p:txBody>
      </p:sp>
      <p:sp>
        <p:nvSpPr>
          <p:cNvPr id="75779" name="Rectangle 3"/>
          <p:cNvSpPr>
            <a:spLocks noGrp="1" noChangeArrowheads="1"/>
          </p:cNvSpPr>
          <p:nvPr>
            <p:ph type="dt" sz="quarter" idx="1"/>
          </p:nvPr>
        </p:nvSpPr>
        <p:spPr bwMode="auto">
          <a:xfrm>
            <a:off x="5437392" y="1"/>
            <a:ext cx="4161566" cy="366170"/>
          </a:xfrm>
          <a:prstGeom prst="rect">
            <a:avLst/>
          </a:prstGeom>
          <a:noFill/>
          <a:ln w="9525">
            <a:noFill/>
            <a:miter lim="800000"/>
            <a:headEnd/>
            <a:tailEnd/>
          </a:ln>
          <a:effectLst/>
        </p:spPr>
        <p:txBody>
          <a:bodyPr vert="horz" wrap="square" lIns="95126" tIns="47563" rIns="95126" bIns="47563" numCol="1" anchor="t" anchorCtr="0" compatLnSpc="1">
            <a:prstTxWarp prst="textNoShape">
              <a:avLst/>
            </a:prstTxWarp>
          </a:bodyPr>
          <a:lstStyle>
            <a:lvl1pPr algn="r">
              <a:defRPr sz="1200">
                <a:latin typeface="Arial" charset="0"/>
                <a:cs typeface="+mn-cs"/>
              </a:defRPr>
            </a:lvl1pPr>
          </a:lstStyle>
          <a:p>
            <a:pPr>
              <a:defRPr/>
            </a:pPr>
            <a:endParaRPr lang="de-DE"/>
          </a:p>
        </p:txBody>
      </p:sp>
      <p:sp>
        <p:nvSpPr>
          <p:cNvPr id="75780" name="Rectangle 4"/>
          <p:cNvSpPr>
            <a:spLocks noGrp="1" noChangeArrowheads="1"/>
          </p:cNvSpPr>
          <p:nvPr>
            <p:ph type="ftr" sz="quarter" idx="2"/>
          </p:nvPr>
        </p:nvSpPr>
        <p:spPr bwMode="auto">
          <a:xfrm>
            <a:off x="1" y="6947861"/>
            <a:ext cx="4161566" cy="366169"/>
          </a:xfrm>
          <a:prstGeom prst="rect">
            <a:avLst/>
          </a:prstGeom>
          <a:noFill/>
          <a:ln w="9525">
            <a:noFill/>
            <a:miter lim="800000"/>
            <a:headEnd/>
            <a:tailEnd/>
          </a:ln>
          <a:effectLst/>
        </p:spPr>
        <p:txBody>
          <a:bodyPr vert="horz" wrap="square" lIns="95126" tIns="47563" rIns="95126" bIns="47563" numCol="1" anchor="b" anchorCtr="0" compatLnSpc="1">
            <a:prstTxWarp prst="textNoShape">
              <a:avLst/>
            </a:prstTxWarp>
          </a:bodyPr>
          <a:lstStyle>
            <a:lvl1pPr>
              <a:defRPr sz="1200">
                <a:latin typeface="Arial" charset="0"/>
                <a:cs typeface="+mn-cs"/>
              </a:defRPr>
            </a:lvl1pPr>
          </a:lstStyle>
          <a:p>
            <a:pPr>
              <a:defRPr/>
            </a:pPr>
            <a:r>
              <a:rPr lang="en-GB"/>
              <a:t>Footer - Use 'Insert &gt;Header &amp; Footer' to modify this text and ‘Apply to all’</a:t>
            </a:r>
            <a:endParaRPr lang="de-DE"/>
          </a:p>
        </p:txBody>
      </p:sp>
      <p:sp>
        <p:nvSpPr>
          <p:cNvPr id="75781" name="Rectangle 5"/>
          <p:cNvSpPr>
            <a:spLocks noGrp="1" noChangeArrowheads="1"/>
          </p:cNvSpPr>
          <p:nvPr>
            <p:ph type="sldNum" sz="quarter" idx="3"/>
          </p:nvPr>
        </p:nvSpPr>
        <p:spPr bwMode="auto">
          <a:xfrm>
            <a:off x="5437392" y="6947861"/>
            <a:ext cx="4161566" cy="366169"/>
          </a:xfrm>
          <a:prstGeom prst="rect">
            <a:avLst/>
          </a:prstGeom>
          <a:noFill/>
          <a:ln w="9525">
            <a:noFill/>
            <a:miter lim="800000"/>
            <a:headEnd/>
            <a:tailEnd/>
          </a:ln>
          <a:effectLst/>
        </p:spPr>
        <p:txBody>
          <a:bodyPr vert="horz" wrap="square" lIns="95126" tIns="47563" rIns="95126" bIns="47563" numCol="1" anchor="b" anchorCtr="0" compatLnSpc="1">
            <a:prstTxWarp prst="textNoShape">
              <a:avLst/>
            </a:prstTxWarp>
          </a:bodyPr>
          <a:lstStyle>
            <a:lvl1pPr algn="r">
              <a:defRPr sz="1200"/>
            </a:lvl1pPr>
          </a:lstStyle>
          <a:p>
            <a:fld id="{89DDC178-408E-43EE-BF8A-7CB72437D5D5}" type="slidenum">
              <a:rPr lang="de-DE"/>
              <a:pPr/>
              <a:t>‹#›</a:t>
            </a:fld>
            <a:endParaRPr lang="de-DE"/>
          </a:p>
        </p:txBody>
      </p:sp>
    </p:spTree>
    <p:extLst>
      <p:ext uri="{BB962C8B-B14F-4D97-AF65-F5344CB8AC3E}">
        <p14:creationId xmlns:p14="http://schemas.microsoft.com/office/powerpoint/2010/main" val="209957654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334469" y="169429"/>
            <a:ext cx="4555128" cy="32413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b="0">
                <a:solidFill>
                  <a:schemeClr val="bg2"/>
                </a:solidFill>
                <a:latin typeface="Arial" charset="0"/>
                <a:cs typeface="+mn-cs"/>
              </a:defRPr>
            </a:lvl1pPr>
          </a:lstStyle>
          <a:p>
            <a:pPr>
              <a:defRPr/>
            </a:pPr>
            <a:r>
              <a:rPr lang="en-GB"/>
              <a:t>Header - Use 'Insert &gt;Header &amp; Footer' to modify this text and ‘Apply to all’</a:t>
            </a:r>
            <a:endParaRPr lang="de-DE"/>
          </a:p>
        </p:txBody>
      </p:sp>
      <p:sp>
        <p:nvSpPr>
          <p:cNvPr id="7171" name="Rectangle 3"/>
          <p:cNvSpPr>
            <a:spLocks noGrp="1" noChangeArrowheads="1"/>
          </p:cNvSpPr>
          <p:nvPr>
            <p:ph type="dt" idx="1"/>
          </p:nvPr>
        </p:nvSpPr>
        <p:spPr bwMode="auto">
          <a:xfrm>
            <a:off x="5096968" y="169430"/>
            <a:ext cx="4161566" cy="32413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a:solidFill>
                  <a:schemeClr val="bg2"/>
                </a:solidFill>
                <a:latin typeface="Arial" charset="0"/>
                <a:cs typeface="+mn-cs"/>
              </a:defRPr>
            </a:lvl1pPr>
          </a:lstStyle>
          <a:p>
            <a:pPr>
              <a:defRPr/>
            </a:pPr>
            <a:endParaRPr lang="de-DE"/>
          </a:p>
        </p:txBody>
      </p:sp>
      <p:sp>
        <p:nvSpPr>
          <p:cNvPr id="7173" name="Rectangle 5"/>
          <p:cNvSpPr>
            <a:spLocks noGrp="1" noChangeArrowheads="1"/>
          </p:cNvSpPr>
          <p:nvPr>
            <p:ph type="body" sz="quarter" idx="3"/>
          </p:nvPr>
        </p:nvSpPr>
        <p:spPr bwMode="auto">
          <a:xfrm>
            <a:off x="334469" y="647700"/>
            <a:ext cx="4555127" cy="608606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noProof="0"/>
              <a:t>Indent level 0 (Use for headings)</a:t>
            </a:r>
          </a:p>
          <a:p>
            <a:pPr lvl="1"/>
            <a:r>
              <a:rPr lang="de-DE" noProof="0"/>
              <a:t>Indent Level 1 (Use for paragraph text)</a:t>
            </a:r>
          </a:p>
          <a:p>
            <a:pPr lvl="2"/>
            <a:r>
              <a:rPr lang="de-DE" noProof="0"/>
              <a:t>Indent Level 2 (First level bullets)</a:t>
            </a:r>
          </a:p>
          <a:p>
            <a:pPr lvl="3"/>
            <a:r>
              <a:rPr lang="de-DE" noProof="0"/>
              <a:t>Indent Level 3 (Second level bullets)</a:t>
            </a:r>
          </a:p>
          <a:p>
            <a:pPr lvl="4"/>
            <a:r>
              <a:rPr lang="de-DE" noProof="0"/>
              <a:t>Indent Level 4</a:t>
            </a:r>
          </a:p>
        </p:txBody>
      </p:sp>
      <p:sp>
        <p:nvSpPr>
          <p:cNvPr id="8" name="Rectangle 5"/>
          <p:cNvSpPr txBox="1">
            <a:spLocks noChangeArrowheads="1"/>
          </p:cNvSpPr>
          <p:nvPr/>
        </p:nvSpPr>
        <p:spPr bwMode="auto">
          <a:xfrm>
            <a:off x="660739" y="6879537"/>
            <a:ext cx="1136207" cy="92333"/>
          </a:xfrm>
          <a:prstGeom prst="rect">
            <a:avLst/>
          </a:prstGeom>
          <a:noFill/>
          <a:ln w="9525">
            <a:noFill/>
            <a:miter lim="800000"/>
            <a:headEnd/>
            <a:tailEnd/>
          </a:ln>
          <a:effectLst/>
        </p:spPr>
        <p:txBody>
          <a:bodyPr lIns="0" tIns="0" rIns="0" bIns="0">
            <a:spAutoFit/>
          </a:bodyPr>
          <a:lstStyle>
            <a:lvl1pPr>
              <a:defRPr sz="1000" noProof="1" smtClean="0">
                <a:solidFill>
                  <a:schemeClr val="bg2"/>
                </a:solidFill>
                <a:latin typeface="Arial" charset="0"/>
              </a:defRPr>
            </a:lvl1pPr>
          </a:lstStyle>
          <a:p>
            <a:pPr>
              <a:defRPr/>
            </a:pPr>
            <a:r>
              <a:rPr lang="en-US" sz="600">
                <a:solidFill>
                  <a:srgbClr val="000000"/>
                </a:solidFill>
                <a:cs typeface="+mn-cs"/>
              </a:rPr>
              <a:t>Johnson Controls, Inc. —</a:t>
            </a:r>
            <a:endParaRPr lang="en-GB" sz="600">
              <a:solidFill>
                <a:srgbClr val="000000"/>
              </a:solidFill>
              <a:cs typeface="Arial" charset="0"/>
            </a:endParaRPr>
          </a:p>
        </p:txBody>
      </p:sp>
      <p:pic>
        <p:nvPicPr>
          <p:cNvPr id="10" name="Picture 9" descr="JCI_RGB.em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9989" y="6706947"/>
            <a:ext cx="838545" cy="371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1"/>
          <p:cNvSpPr>
            <a:spLocks noGrp="1"/>
          </p:cNvSpPr>
          <p:nvPr>
            <p:ph type="ftr" sz="quarter" idx="4"/>
          </p:nvPr>
        </p:nvSpPr>
        <p:spPr>
          <a:xfrm>
            <a:off x="1582294" y="6827489"/>
            <a:ext cx="4906220" cy="202096"/>
          </a:xfrm>
          <a:prstGeom prst="rect">
            <a:avLst/>
          </a:prstGeom>
        </p:spPr>
        <p:txBody>
          <a:bodyPr vert="horz" lIns="0" tIns="0" rIns="0" bIns="0" rtlCol="0" anchor="ctr"/>
          <a:lstStyle>
            <a:lvl1pPr algn="l">
              <a:defRPr sz="600">
                <a:solidFill>
                  <a:schemeClr val="tx1"/>
                </a:solidFill>
              </a:defRPr>
            </a:lvl1pPr>
          </a:lstStyle>
          <a:p>
            <a:r>
              <a:rPr lang="en-GB"/>
              <a:t>Footer - Use 'Insert &gt;Header &amp; Footer' to modify this text and ‘Apply to all’</a:t>
            </a:r>
          </a:p>
        </p:txBody>
      </p:sp>
      <p:sp>
        <p:nvSpPr>
          <p:cNvPr id="2" name="TextBox 1"/>
          <p:cNvSpPr txBox="1"/>
          <p:nvPr/>
        </p:nvSpPr>
        <p:spPr>
          <a:xfrm>
            <a:off x="5185164" y="3946680"/>
            <a:ext cx="556243" cy="230832"/>
          </a:xfrm>
          <a:prstGeom prst="rect">
            <a:avLst/>
          </a:prstGeom>
          <a:noFill/>
        </p:spPr>
        <p:txBody>
          <a:bodyPr wrap="none" lIns="0" tIns="0" rIns="0" bIns="0" rtlCol="0">
            <a:spAutoFit/>
          </a:bodyPr>
          <a:lstStyle/>
          <a:p>
            <a:r>
              <a:rPr lang="en-GB" sz="1500">
                <a:solidFill>
                  <a:schemeClr val="bg2"/>
                </a:solidFill>
              </a:rPr>
              <a:t>Notes:</a:t>
            </a:r>
          </a:p>
        </p:txBody>
      </p:sp>
      <p:sp>
        <p:nvSpPr>
          <p:cNvPr id="3" name="Slide Number Placeholder 2"/>
          <p:cNvSpPr>
            <a:spLocks noGrp="1"/>
          </p:cNvSpPr>
          <p:nvPr>
            <p:ph type="sldNum" sz="quarter" idx="5"/>
          </p:nvPr>
        </p:nvSpPr>
        <p:spPr>
          <a:xfrm>
            <a:off x="240090" y="6818939"/>
            <a:ext cx="346153" cy="204019"/>
          </a:xfrm>
          <a:prstGeom prst="rect">
            <a:avLst/>
          </a:prstGeom>
        </p:spPr>
        <p:txBody>
          <a:bodyPr vert="horz" lIns="0" tIns="0" rIns="0" bIns="0" rtlCol="0" anchor="ctr"/>
          <a:lstStyle>
            <a:lvl1pPr algn="r">
              <a:defRPr sz="1000"/>
            </a:lvl1pPr>
          </a:lstStyle>
          <a:p>
            <a:fld id="{90D93DA3-2A01-4D17-B1E9-D362EE71B141}" type="slidenum">
              <a:rPr lang="en-GB" smtClean="0"/>
              <a:pPr/>
              <a:t>‹#›</a:t>
            </a:fld>
            <a:endParaRPr lang="en-GB"/>
          </a:p>
        </p:txBody>
      </p:sp>
      <p:sp>
        <p:nvSpPr>
          <p:cNvPr id="4" name="Slide Image Placeholder 3"/>
          <p:cNvSpPr>
            <a:spLocks noGrp="1" noRot="1" noChangeAspect="1"/>
          </p:cNvSpPr>
          <p:nvPr>
            <p:ph type="sldImg" idx="2"/>
          </p:nvPr>
        </p:nvSpPr>
        <p:spPr>
          <a:xfrm>
            <a:off x="5145088" y="727075"/>
            <a:ext cx="4135437" cy="3101975"/>
          </a:xfrm>
          <a:prstGeom prst="rect">
            <a:avLst/>
          </a:prstGeom>
          <a:noFill/>
          <a:ln w="12700">
            <a:solidFill>
              <a:prstClr val="black"/>
            </a:solidFill>
          </a:ln>
        </p:spPr>
        <p:txBody>
          <a:bodyPr vert="horz" lIns="94851" tIns="47425" rIns="94851" bIns="47425" rtlCol="0" anchor="ctr"/>
          <a:lstStyle/>
          <a:p>
            <a:endParaRPr lang="en-GB"/>
          </a:p>
        </p:txBody>
      </p:sp>
    </p:spTree>
    <p:extLst>
      <p:ext uri="{BB962C8B-B14F-4D97-AF65-F5344CB8AC3E}">
        <p14:creationId xmlns:p14="http://schemas.microsoft.com/office/powerpoint/2010/main" val="2465571862"/>
      </p:ext>
    </p:extLst>
  </p:cSld>
  <p:clrMap bg1="lt1" tx1="dk1" bg2="lt2" tx2="dk2" accent1="accent1" accent2="accent2" accent3="accent3" accent4="accent4" accent5="accent5" accent6="accent6" hlink="hlink" folHlink="folHlink"/>
  <p:hf dt="0"/>
  <p:notesStyle>
    <a:lvl1pPr algn="l" rtl="0" eaLnBrk="0" fontAlgn="base" hangingPunct="0">
      <a:spcBef>
        <a:spcPts val="0"/>
      </a:spcBef>
      <a:spcAft>
        <a:spcPts val="600"/>
      </a:spcAft>
      <a:defRPr sz="1600" kern="1200" baseline="0">
        <a:solidFill>
          <a:schemeClr val="tx2"/>
        </a:solidFill>
        <a:latin typeface="Arial" charset="0"/>
        <a:ea typeface="+mn-ea"/>
        <a:cs typeface="+mn-cs"/>
      </a:defRPr>
    </a:lvl1pPr>
    <a:lvl2pPr marL="0" indent="0" algn="l" rtl="0" eaLnBrk="0" fontAlgn="base" hangingPunct="0">
      <a:lnSpc>
        <a:spcPct val="110000"/>
      </a:lnSpc>
      <a:spcBef>
        <a:spcPts val="0"/>
      </a:spcBef>
      <a:spcAft>
        <a:spcPts val="600"/>
      </a:spcAft>
      <a:buFontTx/>
      <a:buNone/>
      <a:defRPr sz="1100" kern="1200">
        <a:solidFill>
          <a:schemeClr val="tx1"/>
        </a:solidFill>
        <a:latin typeface="Arial" charset="0"/>
        <a:ea typeface="+mn-ea"/>
        <a:cs typeface="+mn-cs"/>
      </a:defRPr>
    </a:lvl2pPr>
    <a:lvl3pPr marL="179388" indent="-179388" algn="l" rtl="0" eaLnBrk="0" fontAlgn="base" hangingPunct="0">
      <a:lnSpc>
        <a:spcPct val="110000"/>
      </a:lnSpc>
      <a:spcBef>
        <a:spcPts val="0"/>
      </a:spcBef>
      <a:spcAft>
        <a:spcPct val="0"/>
      </a:spcAft>
      <a:buFont typeface="Wingdings" panose="05000000000000000000" pitchFamily="2" charset="2"/>
      <a:buChar char="n"/>
      <a:defRPr sz="1100" kern="1200" baseline="0">
        <a:solidFill>
          <a:schemeClr val="tx1"/>
        </a:solidFill>
        <a:latin typeface="Arial" charset="0"/>
        <a:ea typeface="+mn-ea"/>
        <a:cs typeface="+mn-cs"/>
      </a:defRPr>
    </a:lvl3pPr>
    <a:lvl4pPr marL="358775" indent="-179388" algn="l" rtl="0" eaLnBrk="0" fontAlgn="base" hangingPunct="0">
      <a:lnSpc>
        <a:spcPct val="110000"/>
      </a:lnSpc>
      <a:spcBef>
        <a:spcPts val="0"/>
      </a:spcBef>
      <a:spcAft>
        <a:spcPct val="0"/>
      </a:spcAft>
      <a:buFont typeface="Wingdings" panose="05000000000000000000" pitchFamily="2" charset="2"/>
      <a:buChar char="n"/>
      <a:defRPr sz="1100" kern="1200" baseline="0">
        <a:solidFill>
          <a:schemeClr val="tx1"/>
        </a:solidFill>
        <a:latin typeface="Arial" charset="0"/>
        <a:ea typeface="+mn-ea"/>
        <a:cs typeface="+mn-cs"/>
      </a:defRPr>
    </a:lvl4pPr>
    <a:lvl5pPr marL="538163" indent="-179388" algn="l" rtl="0" eaLnBrk="0" fontAlgn="base" hangingPunct="0">
      <a:lnSpc>
        <a:spcPct val="110000"/>
      </a:lnSpc>
      <a:spcBef>
        <a:spcPts val="0"/>
      </a:spcBef>
      <a:spcAft>
        <a:spcPct val="0"/>
      </a:spcAft>
      <a:buFont typeface="Wingdings" panose="05000000000000000000" pitchFamily="2" charset="2"/>
      <a:buChar char="n"/>
      <a:defRPr sz="11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pos="211" userDrawn="1">
          <p15:clr>
            <a:srgbClr val="F26B43"/>
          </p15:clr>
        </p15:guide>
        <p15:guide id="2" pos="5832" userDrawn="1">
          <p15:clr>
            <a:srgbClr val="F26B43"/>
          </p15:clr>
        </p15:guide>
        <p15:guide id="3" orient="horz" pos="408" userDrawn="1">
          <p15:clr>
            <a:srgbClr val="F26B43"/>
          </p15:clr>
        </p15:guide>
        <p15:guide id="4" orient="horz" pos="4242" userDrawn="1">
          <p15:clr>
            <a:srgbClr val="F26B43"/>
          </p15:clr>
        </p15:guide>
        <p15:guide id="5" pos="3255" userDrawn="1">
          <p15:clr>
            <a:srgbClr val="F26B43"/>
          </p15:clr>
        </p15:guide>
        <p15:guide id="6" orient="horz" pos="455"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johnsoncontrols.e2open.co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a:latin typeface="Arial"/>
                <a:cs typeface="Arial"/>
              </a:rPr>
              <a:t>E2Open is a cloud based system that will allow JCI Supplier Schedulers to transmit PO's electronically to our suppliers.  The first section of the training will cover the System Overview, registration, how to access &amp; login &amp; password reset.</a:t>
            </a:r>
            <a:endParaRPr lang="en-US">
              <a:cs typeface="Arial"/>
            </a:endParaRPr>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2</a:t>
            </a:fld>
            <a:endParaRPr lang="en-GB"/>
          </a:p>
        </p:txBody>
      </p:sp>
    </p:spTree>
    <p:extLst>
      <p:ext uri="{BB962C8B-B14F-4D97-AF65-F5344CB8AC3E}">
        <p14:creationId xmlns:p14="http://schemas.microsoft.com/office/powerpoint/2010/main" val="1155589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a:latin typeface="Arial"/>
                <a:cs typeface="Arial"/>
              </a:rPr>
              <a:t>This is the System Layout page.  It consists of a Header, which list your name &amp; role (Supplier ID #), there is a Favorites Bar, where you can move menus to access quicker, the left side is called the "Navigation Tree" and that displays all the menus available &amp; the white space is called the "Display Screen" and this is where the work takes place.</a:t>
            </a:r>
            <a:endParaRPr lang="en-US"/>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12</a:t>
            </a:fld>
            <a:endParaRPr lang="en-GB"/>
          </a:p>
        </p:txBody>
      </p:sp>
    </p:spTree>
    <p:extLst>
      <p:ext uri="{BB962C8B-B14F-4D97-AF65-F5344CB8AC3E}">
        <p14:creationId xmlns:p14="http://schemas.microsoft.com/office/powerpoint/2010/main" val="4005681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a:latin typeface="Arial"/>
                <a:cs typeface="Arial"/>
              </a:rPr>
              <a:t>The Header: User is your name &amp; role.  The Help button is the question mark &amp; will be discussed further in the presentation.</a:t>
            </a:r>
            <a:endParaRPr lang="en-US">
              <a:cs typeface="Arial"/>
            </a:endParaRPr>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13</a:t>
            </a:fld>
            <a:endParaRPr lang="en-GB"/>
          </a:p>
        </p:txBody>
      </p:sp>
    </p:spTree>
    <p:extLst>
      <p:ext uri="{BB962C8B-B14F-4D97-AF65-F5344CB8AC3E}">
        <p14:creationId xmlns:p14="http://schemas.microsoft.com/office/powerpoint/2010/main" val="497411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a:latin typeface="Arial"/>
                <a:cs typeface="Arial"/>
              </a:rPr>
              <a:t>Menu is where you navigate throughout the system, along with submenus.  If you click the "Home" button it will take you back to the initial start page.</a:t>
            </a:r>
            <a:endParaRPr lang="en-US">
              <a:cs typeface="Arial"/>
            </a:endParaRPr>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14</a:t>
            </a:fld>
            <a:endParaRPr lang="en-GB"/>
          </a:p>
        </p:txBody>
      </p:sp>
    </p:spTree>
    <p:extLst>
      <p:ext uri="{BB962C8B-B14F-4D97-AF65-F5344CB8AC3E}">
        <p14:creationId xmlns:p14="http://schemas.microsoft.com/office/powerpoint/2010/main" val="2127175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a:latin typeface="Arial"/>
                <a:cs typeface="Arial"/>
              </a:rPr>
              <a:t>My Workspace is the starting point for working in the system and has what are called Cards.  There is an Exceptions card, overview of numbers in each state on a card, the data is hyperlinked and each card is customizable.  </a:t>
            </a:r>
            <a:endParaRPr lang="en-US">
              <a:cs typeface="Arial"/>
            </a:endParaRPr>
          </a:p>
          <a:p>
            <a:endParaRPr lang="en-US"/>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15</a:t>
            </a:fld>
            <a:endParaRPr lang="en-GB"/>
          </a:p>
        </p:txBody>
      </p:sp>
    </p:spTree>
    <p:extLst>
      <p:ext uri="{BB962C8B-B14F-4D97-AF65-F5344CB8AC3E}">
        <p14:creationId xmlns:p14="http://schemas.microsoft.com/office/powerpoint/2010/main" val="1965084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a:latin typeface="Arial"/>
                <a:cs typeface="Arial"/>
              </a:rPr>
              <a:t>When working with lists, #1 shows you can check boxes &amp; button options, #2 you can sort in Ascending or descending order, #3 by clicking the "Gear" icon, you can configure your view &amp; #4, you can use the arrows to go from page to page &amp; select the # of records per page.</a:t>
            </a:r>
            <a:endParaRPr lang="en-US"/>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16</a:t>
            </a:fld>
            <a:endParaRPr lang="en-GB"/>
          </a:p>
        </p:txBody>
      </p:sp>
    </p:spTree>
    <p:extLst>
      <p:ext uri="{BB962C8B-B14F-4D97-AF65-F5344CB8AC3E}">
        <p14:creationId xmlns:p14="http://schemas.microsoft.com/office/powerpoint/2010/main" val="2190448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a:latin typeface="Arial"/>
                <a:cs typeface="Arial"/>
              </a:rPr>
              <a:t>You can always use the "Help" button to obtain more information or instructions on a specific topic or subtopic. </a:t>
            </a:r>
            <a:endParaRPr lang="en-US">
              <a:cs typeface="Arial"/>
            </a:endParaRPr>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17</a:t>
            </a:fld>
            <a:endParaRPr lang="en-GB"/>
          </a:p>
        </p:txBody>
      </p:sp>
    </p:spTree>
    <p:extLst>
      <p:ext uri="{BB962C8B-B14F-4D97-AF65-F5344CB8AC3E}">
        <p14:creationId xmlns:p14="http://schemas.microsoft.com/office/powerpoint/2010/main" val="3229472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If for some reason you happen to forget your password you can always reset it yourself without having to contact anyone.  On the login page, above the Password box, click the "Forgot" button and follow the instructions.</a:t>
            </a:r>
            <a:endParaRPr lang="en-US"/>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19</a:t>
            </a:fld>
            <a:endParaRPr lang="en-GB"/>
          </a:p>
        </p:txBody>
      </p:sp>
    </p:spTree>
    <p:extLst>
      <p:ext uri="{BB962C8B-B14F-4D97-AF65-F5344CB8AC3E}">
        <p14:creationId xmlns:p14="http://schemas.microsoft.com/office/powerpoint/2010/main" val="2876817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On the Reset page, type your "Username", which is your email address in lowercase. In the "Code" box type the security code listed &amp; click the "Request Reset Now" button. Note: If the security code doesn't work, click the "Refresh" icon on the right side of the box to obtain a new code and retype the new code.</a:t>
            </a:r>
            <a:endParaRPr lang="en-US"/>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20</a:t>
            </a:fld>
            <a:endParaRPr lang="en-GB"/>
          </a:p>
        </p:txBody>
      </p:sp>
    </p:spTree>
    <p:extLst>
      <p:ext uri="{BB962C8B-B14F-4D97-AF65-F5344CB8AC3E}">
        <p14:creationId xmlns:p14="http://schemas.microsoft.com/office/powerpoint/2010/main" val="37934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You will receive a password reset code in your email that you will need to either copy &amp; paste &amp; use later or right the code down so you know it when requested later.  Note: This is NOT a temporary password, but is required when entering your new password later in the process.</a:t>
            </a:r>
            <a:endParaRPr lang="en-US"/>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21</a:t>
            </a:fld>
            <a:endParaRPr lang="en-GB"/>
          </a:p>
        </p:txBody>
      </p:sp>
    </p:spTree>
    <p:extLst>
      <p:ext uri="{BB962C8B-B14F-4D97-AF65-F5344CB8AC3E}">
        <p14:creationId xmlns:p14="http://schemas.microsoft.com/office/powerpoint/2010/main" val="4174123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This is a sample of the Password Reset email message you will receive.  Click the Reset Password button.</a:t>
            </a:r>
            <a:endParaRPr lang="en-US"/>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22</a:t>
            </a:fld>
            <a:endParaRPr lang="en-GB"/>
          </a:p>
        </p:txBody>
      </p:sp>
    </p:spTree>
    <p:extLst>
      <p:ext uri="{BB962C8B-B14F-4D97-AF65-F5344CB8AC3E}">
        <p14:creationId xmlns:p14="http://schemas.microsoft.com/office/powerpoint/2010/main" val="3536431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a:latin typeface="Arial"/>
                <a:cs typeface="Arial"/>
              </a:rPr>
              <a:t>This is the Process Workflow which has two steps: 1.  Order Process shows JCI on the right right/the Supplier on the left.  JCI will send orders electronically to E2Open in the form of Discrete PO's and/or Scheduling Agreements.  You the supplier will respond to the orders by acknowledging &amp; confirming the orders.  2. The Fulfillment Process:  You the supplier will ship the order to the JCI Plant &amp; attach the Mandatory Advanced Ship Notice (ASN) to the shipment.  JCI will receive the order &amp; notify you the supplier that we received the shipment.</a:t>
            </a:r>
            <a:endParaRPr lang="en-US"/>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3</a:t>
            </a:fld>
            <a:endParaRPr lang="en-GB"/>
          </a:p>
        </p:txBody>
      </p:sp>
    </p:spTree>
    <p:extLst>
      <p:ext uri="{BB962C8B-B14F-4D97-AF65-F5344CB8AC3E}">
        <p14:creationId xmlns:p14="http://schemas.microsoft.com/office/powerpoint/2010/main" val="1205929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Enter your Username (email address in lowercase). Enter the Password Reset Code from earlier in the box.  Enter New Password, Confirm New Password, click the "Reset Password" button.</a:t>
            </a:r>
            <a:endParaRPr lang="en-US"/>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23</a:t>
            </a:fld>
            <a:endParaRPr lang="en-GB"/>
          </a:p>
        </p:txBody>
      </p:sp>
    </p:spTree>
    <p:extLst>
      <p:ext uri="{BB962C8B-B14F-4D97-AF65-F5344CB8AC3E}">
        <p14:creationId xmlns:p14="http://schemas.microsoft.com/office/powerpoint/2010/main" val="2250348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Now this section allows you to change your password even if it's a valid one.  Also, E2Open will instruct you to change your password every 90 days for security purposes.  Follow the steps.  If you are not already logged in the system, log in to E2Open.  If you are not on the Launch Pad Page, at the top right side of the page, click your username.  Click Exit to return to the JCI Launch Pad page.</a:t>
            </a:r>
            <a:endParaRPr lang="en-US"/>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24</a:t>
            </a:fld>
            <a:endParaRPr lang="en-GB"/>
          </a:p>
        </p:txBody>
      </p:sp>
    </p:spTree>
    <p:extLst>
      <p:ext uri="{BB962C8B-B14F-4D97-AF65-F5344CB8AC3E}">
        <p14:creationId xmlns:p14="http://schemas.microsoft.com/office/powerpoint/2010/main" val="3422518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a:latin typeface="Arial"/>
                <a:cs typeface="Arial"/>
              </a:rPr>
              <a:t>At the top right side of the Launch Pad page, click your Username, Click Settings.</a:t>
            </a:r>
            <a:endParaRPr lang="en-US">
              <a:cs typeface="Arial"/>
            </a:endParaRPr>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25</a:t>
            </a:fld>
            <a:endParaRPr lang="en-GB"/>
          </a:p>
        </p:txBody>
      </p:sp>
    </p:spTree>
    <p:extLst>
      <p:ext uri="{BB962C8B-B14F-4D97-AF65-F5344CB8AC3E}">
        <p14:creationId xmlns:p14="http://schemas.microsoft.com/office/powerpoint/2010/main" val="947998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Click the Password &amp; Security tab.</a:t>
            </a:r>
            <a:endParaRPr lang="en-US"/>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26</a:t>
            </a:fld>
            <a:endParaRPr lang="en-GB"/>
          </a:p>
        </p:txBody>
      </p:sp>
    </p:spTree>
    <p:extLst>
      <p:ext uri="{BB962C8B-B14F-4D97-AF65-F5344CB8AC3E}">
        <p14:creationId xmlns:p14="http://schemas.microsoft.com/office/powerpoint/2010/main" val="1360532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a:latin typeface="Arial"/>
                <a:cs typeface="Arial"/>
              </a:rPr>
              <a:t>In the "Current Password" box type your current password.  Then type your "New Password" in the new password box.  Click Save.</a:t>
            </a:r>
            <a:endParaRPr lang="en-US">
              <a:cs typeface="Arial"/>
            </a:endParaRPr>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27</a:t>
            </a:fld>
            <a:endParaRPr lang="en-GB"/>
          </a:p>
        </p:txBody>
      </p:sp>
    </p:spTree>
    <p:extLst>
      <p:ext uri="{BB962C8B-B14F-4D97-AF65-F5344CB8AC3E}">
        <p14:creationId xmlns:p14="http://schemas.microsoft.com/office/powerpoint/2010/main" val="3954958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pPr defTabSz="948507">
              <a:spcAft>
                <a:spcPts val="622"/>
              </a:spcAft>
              <a:defRPr/>
            </a:pPr>
            <a:r>
              <a:rPr lang="en-US">
                <a:latin typeface="Arial"/>
                <a:cs typeface="Arial"/>
              </a:rPr>
              <a:t>We ask that you communicate with us by using our email address shown, which is monitored by the entire Onboarding Team.  We offer Hypercare Hotline calls on Tuesdays, Thursdays &amp; Fridays at 9am-11am (CST) at the following phone # with Code.  We also offer E2Open training on Wednesdays at the same time &amp; same phone # &amp; code.</a:t>
            </a:r>
            <a:endParaRPr lang="en-US"/>
          </a:p>
          <a:p>
            <a:endParaRPr lang="en-US">
              <a:cs typeface="Arial" charset="0"/>
            </a:endParaRPr>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28</a:t>
            </a:fld>
            <a:endParaRPr lang="en-GB"/>
          </a:p>
        </p:txBody>
      </p:sp>
    </p:spTree>
    <p:extLst>
      <p:ext uri="{BB962C8B-B14F-4D97-AF65-F5344CB8AC3E}">
        <p14:creationId xmlns:p14="http://schemas.microsoft.com/office/powerpoint/2010/main" val="603433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a:latin typeface="Arial"/>
                <a:cs typeface="Arial"/>
              </a:rPr>
              <a:t>When accessing E2Open, it is recommended that you use Google Chrome as your browser.  Also, we ask that you temporarily disable pop-up blocker software, because it can prevent certain functions from occurring.  The instructions are listed on the PowerPoint document.   </a:t>
            </a:r>
            <a:endParaRPr lang="en-US"/>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4</a:t>
            </a:fld>
            <a:endParaRPr lang="en-GB"/>
          </a:p>
        </p:txBody>
      </p:sp>
    </p:spTree>
    <p:extLst>
      <p:ext uri="{BB962C8B-B14F-4D97-AF65-F5344CB8AC3E}">
        <p14:creationId xmlns:p14="http://schemas.microsoft.com/office/powerpoint/2010/main" val="4076578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a:latin typeface="Arial"/>
                <a:cs typeface="Arial"/>
              </a:rPr>
              <a:t>Self Registration: You will receive an email letter from your Supplier Scheduler with your Go-Live Date.  Next, you will receive an email invitation requesting you to register into E2Open.  It will come from "Do Not Reply". This is a sample of the email invitation.  After receiving the email invitation, click the hyperlink "Register Now".  If you do not receive the email, please check your SPAM and/or JUNK folders and also check with your IT person to make sure there are no firewalls blocking you from receiving these types of emails &amp; let us know you did not receive the invitation.  </a:t>
            </a:r>
            <a:endParaRPr lang="en-US"/>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5</a:t>
            </a:fld>
            <a:endParaRPr lang="en-GB"/>
          </a:p>
        </p:txBody>
      </p:sp>
    </p:spTree>
    <p:extLst>
      <p:ext uri="{BB962C8B-B14F-4D97-AF65-F5344CB8AC3E}">
        <p14:creationId xmlns:p14="http://schemas.microsoft.com/office/powerpoint/2010/main" val="2021010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a:latin typeface="Arial"/>
                <a:cs typeface="Arial"/>
              </a:rPr>
              <a:t>If you are new to the E2Open system, select the "Create New Account" button.  This will take you to the "User Registration" page.  If you already use E2Open for another JCI plant, simply click the "Existing Account" button.  This is take you directly to the Login page.  Note:  If you have an E2Open Process Manager user account as a Supplier for another company, you will still need to create a New Account for Johnson Controls.</a:t>
            </a:r>
            <a:endParaRPr lang="en-US"/>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6</a:t>
            </a:fld>
            <a:endParaRPr lang="en-GB"/>
          </a:p>
        </p:txBody>
      </p:sp>
    </p:spTree>
    <p:extLst>
      <p:ext uri="{BB962C8B-B14F-4D97-AF65-F5344CB8AC3E}">
        <p14:creationId xmlns:p14="http://schemas.microsoft.com/office/powerpoint/2010/main" val="2111632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a:latin typeface="Arial"/>
                <a:cs typeface="Arial"/>
              </a:rPr>
              <a:t>For those who selected the "Create New Account" button, you will need to register.  Complete all the fields in the "User Registration" box.  Your "Username" is your email address in lowercase. Email address in lowercase, First name, last name, create a password, you can click the Password Policy button for password requirements, select your time zone, your language &amp; pagination size.  When you're done completing the registration, click the "Create Account" button.</a:t>
            </a:r>
            <a:endParaRPr lang="en-US"/>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7</a:t>
            </a:fld>
            <a:endParaRPr lang="en-GB"/>
          </a:p>
        </p:txBody>
      </p:sp>
    </p:spTree>
    <p:extLst>
      <p:ext uri="{BB962C8B-B14F-4D97-AF65-F5344CB8AC3E}">
        <p14:creationId xmlns:p14="http://schemas.microsoft.com/office/powerpoint/2010/main" val="733868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pPr marL="623570" lvl="1" indent="-266700">
              <a:spcBef>
                <a:spcPts val="300"/>
              </a:spcBef>
              <a:spcAft>
                <a:spcPts val="300"/>
              </a:spcAft>
              <a:buFont typeface="Arial"/>
              <a:buChar char="•"/>
            </a:pPr>
            <a:r>
              <a:rPr lang="en-US">
                <a:latin typeface="Arial"/>
                <a:cs typeface="Arial"/>
              </a:rPr>
              <a:t>In your browser, type the URL shown: </a:t>
            </a:r>
            <a:r>
              <a:rPr lang="en-US">
                <a:latin typeface="Arial"/>
                <a:cs typeface="Arial"/>
                <a:hlinkClick r:id="rId3"/>
              </a:rPr>
              <a:t>https://johnsoncontrols.e2open.com.</a:t>
            </a:r>
            <a:r>
              <a:rPr lang="en-US">
                <a:latin typeface="Arial"/>
                <a:cs typeface="Arial"/>
              </a:rPr>
              <a:t>  We ask that you save the URL as a Favorite on your browser for easy access to login.  Begin logging in, by typing your "Username", which is your email address in lowercase &amp; the password you created.  Click "Log In".</a:t>
            </a:r>
            <a:endParaRPr lang="en-US"/>
          </a:p>
          <a:p>
            <a:endParaRPr lang="en-US">
              <a:cs typeface="Arial"/>
            </a:endParaRPr>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8</a:t>
            </a:fld>
            <a:endParaRPr lang="en-GB"/>
          </a:p>
        </p:txBody>
      </p:sp>
    </p:spTree>
    <p:extLst>
      <p:ext uri="{BB962C8B-B14F-4D97-AF65-F5344CB8AC3E}">
        <p14:creationId xmlns:p14="http://schemas.microsoft.com/office/powerpoint/2010/main" val="3726868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Click the "Accept" button to accept cookies.</a:t>
            </a:r>
          </a:p>
        </p:txBody>
      </p:sp>
      <p:sp>
        <p:nvSpPr>
          <p:cNvPr id="4" name="Header Placeholder 3"/>
          <p:cNvSpPr>
            <a:spLocks noGrp="1"/>
          </p:cNvSpPr>
          <p:nvPr>
            <p:ph type="hdr" sz="quarter"/>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4"/>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5"/>
          </p:nvPr>
        </p:nvSpPr>
        <p:spPr/>
        <p:txBody>
          <a:bodyPr/>
          <a:lstStyle/>
          <a:p>
            <a:fld id="{90D93DA3-2A01-4D17-B1E9-D362EE71B141}" type="slidenum">
              <a:rPr lang="en-GB" smtClean="0"/>
              <a:pPr/>
              <a:t>9</a:t>
            </a:fld>
            <a:endParaRPr lang="en-GB"/>
          </a:p>
        </p:txBody>
      </p:sp>
    </p:spTree>
    <p:extLst>
      <p:ext uri="{BB962C8B-B14F-4D97-AF65-F5344CB8AC3E}">
        <p14:creationId xmlns:p14="http://schemas.microsoft.com/office/powerpoint/2010/main" val="3803892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a:latin typeface="Arial"/>
                <a:cs typeface="Arial"/>
              </a:rPr>
              <a:t>This is the first screen you should see, which is the E2Open Welcome page. </a:t>
            </a:r>
            <a:endParaRPr lang="en-US">
              <a:cs typeface="Arial"/>
            </a:endParaRPr>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10</a:t>
            </a:fld>
            <a:endParaRPr lang="en-GB"/>
          </a:p>
        </p:txBody>
      </p:sp>
    </p:spTree>
    <p:extLst>
      <p:ext uri="{BB962C8B-B14F-4D97-AF65-F5344CB8AC3E}">
        <p14:creationId xmlns:p14="http://schemas.microsoft.com/office/powerpoint/2010/main" val="31101662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sp>
        <p:nvSpPr>
          <p:cNvPr id="4" name="Rectangle 37"/>
          <p:cNvSpPr>
            <a:spLocks noGrp="1" noChangeArrowheads="1"/>
          </p:cNvSpPr>
          <p:nvPr>
            <p:ph type="subTitle" sz="quarter" idx="1"/>
          </p:nvPr>
        </p:nvSpPr>
        <p:spPr>
          <a:xfrm>
            <a:off x="762001" y="288927"/>
            <a:ext cx="7921625" cy="277813"/>
          </a:xfrm>
          <a:prstGeom prst="rect">
            <a:avLst/>
          </a:prstGeom>
        </p:spPr>
        <p:txBody>
          <a:bodyPr/>
          <a:lstStyle>
            <a:lvl1pPr marL="0" indent="0">
              <a:lnSpc>
                <a:spcPct val="100000"/>
              </a:lnSpc>
              <a:spcBef>
                <a:spcPct val="0"/>
              </a:spcBef>
              <a:spcAft>
                <a:spcPts val="0"/>
              </a:spcAft>
              <a:buNone/>
              <a:defRPr sz="1400" b="0">
                <a:solidFill>
                  <a:schemeClr val="tx1"/>
                </a:solidFill>
              </a:defRPr>
            </a:lvl1pPr>
          </a:lstStyle>
          <a:p>
            <a:r>
              <a:rPr lang="en-US"/>
              <a:t>Click to edit Master subtitle style</a:t>
            </a:r>
            <a:endParaRPr lang="en-GB"/>
          </a:p>
        </p:txBody>
      </p:sp>
      <p:sp>
        <p:nvSpPr>
          <p:cNvPr id="5" name="Text Placeholder 22"/>
          <p:cNvSpPr>
            <a:spLocks noGrp="1"/>
          </p:cNvSpPr>
          <p:nvPr>
            <p:ph type="body" sz="quarter" idx="11"/>
          </p:nvPr>
        </p:nvSpPr>
        <p:spPr>
          <a:xfrm>
            <a:off x="761999" y="5340210"/>
            <a:ext cx="4972233" cy="839322"/>
          </a:xfrm>
          <a:prstGeom prst="rect">
            <a:avLst/>
          </a:prstGeom>
        </p:spPr>
        <p:txBody>
          <a:bodyPr lIns="0" rIns="0"/>
          <a:lstStyle>
            <a:lvl1pPr marL="0" indent="0">
              <a:spcAft>
                <a:spcPts val="0"/>
              </a:spcAft>
              <a:buNone/>
              <a:defRPr sz="1600" b="1">
                <a:solidFill>
                  <a:schemeClr val="tx1"/>
                </a:solidFill>
              </a:defRPr>
            </a:lvl1pPr>
            <a:lvl2pPr marL="0" indent="1588">
              <a:spcAft>
                <a:spcPts val="0"/>
              </a:spcAft>
              <a:buNone/>
              <a:defRPr sz="1400" i="1" baseline="0">
                <a:solidFill>
                  <a:schemeClr val="tx1"/>
                </a:solidFill>
              </a:defRPr>
            </a:lvl2pPr>
            <a:lvl3pPr marL="180975" indent="-179388">
              <a:spcAft>
                <a:spcPts val="0"/>
              </a:spcAft>
              <a:defRPr/>
            </a:lvl3pPr>
            <a:lvl4pPr marL="361950" indent="-179388">
              <a:defRPr/>
            </a:lvl4pPr>
            <a:lvl5pPr marL="542925" indent="-179388">
              <a:defRPr/>
            </a:lvl5pPr>
            <a:lvl6pPr marL="714375" indent="-179388">
              <a:defRPr/>
            </a:lvl6pPr>
            <a:lvl7pPr marL="895350" indent="-160338">
              <a:spcBef>
                <a:spcPts val="0"/>
              </a:spcBef>
              <a:buSzPct val="80000"/>
              <a:defRPr sz="1200"/>
            </a:lvl7pPr>
          </a:lstStyle>
          <a:p>
            <a:pPr lvl="0"/>
            <a:r>
              <a:rPr lang="en-US"/>
              <a:t>Click to edit Master text styles</a:t>
            </a:r>
          </a:p>
          <a:p>
            <a:pPr lvl="1"/>
            <a:r>
              <a:rPr lang="en-US"/>
              <a:t>Second level</a:t>
            </a:r>
          </a:p>
        </p:txBody>
      </p:sp>
      <p:sp>
        <p:nvSpPr>
          <p:cNvPr id="6" name="Picture Placeholder 33"/>
          <p:cNvSpPr>
            <a:spLocks noGrp="1"/>
          </p:cNvSpPr>
          <p:nvPr>
            <p:ph type="pic" sz="quarter" idx="10"/>
          </p:nvPr>
        </p:nvSpPr>
        <p:spPr>
          <a:xfrm>
            <a:off x="-1" y="1716088"/>
            <a:ext cx="9144001" cy="3430800"/>
          </a:xfrm>
          <a:prstGeom prst="rect">
            <a:avLst/>
          </a:prstGeom>
          <a:effectLst/>
        </p:spPr>
        <p:txBody>
          <a:bodyPr rtlCol="0" anchor="ctr">
            <a:normAutofit/>
          </a:bodyPr>
          <a:lstStyle>
            <a:lvl1pPr marL="0" indent="0" algn="ctr">
              <a:buNone/>
              <a:defRPr>
                <a:solidFill>
                  <a:schemeClr val="bg2">
                    <a:lumMod val="60000"/>
                    <a:lumOff val="40000"/>
                  </a:schemeClr>
                </a:solidFill>
              </a:defRPr>
            </a:lvl1pPr>
          </a:lstStyle>
          <a:p>
            <a:pPr lvl="0"/>
            <a:r>
              <a:rPr lang="en-US" noProof="0"/>
              <a:t>Click icon to add picture</a:t>
            </a:r>
            <a:endParaRPr lang="en-GB" noProof="0"/>
          </a:p>
        </p:txBody>
      </p:sp>
      <p:sp>
        <p:nvSpPr>
          <p:cNvPr id="8" name="Title 1"/>
          <p:cNvSpPr>
            <a:spLocks noGrp="1"/>
          </p:cNvSpPr>
          <p:nvPr>
            <p:ph type="title"/>
          </p:nvPr>
        </p:nvSpPr>
        <p:spPr>
          <a:xfrm>
            <a:off x="762000" y="644949"/>
            <a:ext cx="8207375" cy="966365"/>
          </a:xfrm>
        </p:spPr>
        <p:txBody>
          <a:bodyPr/>
          <a:lstStyle>
            <a:lvl1pPr>
              <a:defRPr sz="3200"/>
            </a:lvl1pPr>
          </a:lstStyle>
          <a:p>
            <a:r>
              <a:rPr lang="en-US"/>
              <a:t>Click to edit Master title style</a:t>
            </a:r>
            <a:endParaRPr lang="en-GB"/>
          </a:p>
        </p:txBody>
      </p:sp>
      <p:sp>
        <p:nvSpPr>
          <p:cNvPr id="9" name="TextBox 8"/>
          <p:cNvSpPr txBox="1">
            <a:spLocks noChangeArrowheads="1"/>
          </p:cNvSpPr>
          <p:nvPr userDrawn="1"/>
        </p:nvSpPr>
        <p:spPr bwMode="auto">
          <a:xfrm>
            <a:off x="7877176" y="2863852"/>
            <a:ext cx="1152525" cy="1514517"/>
          </a:xfrm>
          <a:prstGeom prst="rect">
            <a:avLst/>
          </a:prstGeom>
          <a:solidFill>
            <a:srgbClr val="F5C4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600"/>
              </a:spcAft>
              <a:defRPr/>
            </a:pPr>
            <a:r>
              <a:rPr lang="en-GB" altLang="en-US" sz="1000">
                <a:solidFill>
                  <a:schemeClr val="bg1"/>
                </a:solidFill>
                <a:cs typeface="Arial" charset="0"/>
              </a:rPr>
              <a:t>If you can read this </a:t>
            </a:r>
            <a:r>
              <a:rPr lang="en-GB" altLang="en-US" sz="1000" b="1">
                <a:solidFill>
                  <a:schemeClr val="bg1"/>
                </a:solidFill>
                <a:cs typeface="Arial" charset="0"/>
              </a:rPr>
              <a:t>Click on the icon to choose a picture </a:t>
            </a:r>
            <a:r>
              <a:rPr lang="en-GB" altLang="en-US" sz="1000">
                <a:solidFill>
                  <a:schemeClr val="bg1"/>
                </a:solidFill>
                <a:cs typeface="Arial" charset="0"/>
              </a:rPr>
              <a:t>or </a:t>
            </a:r>
            <a:br>
              <a:rPr lang="en-GB" altLang="en-US" sz="1000">
                <a:solidFill>
                  <a:schemeClr val="bg1"/>
                </a:solidFill>
                <a:cs typeface="Arial" charset="0"/>
              </a:rPr>
            </a:br>
            <a:r>
              <a:rPr lang="en-GB" altLang="en-US" sz="1000" b="1">
                <a:solidFill>
                  <a:schemeClr val="bg1"/>
                </a:solidFill>
                <a:cs typeface="Arial" charset="0"/>
              </a:rPr>
              <a:t>Reset the slide</a:t>
            </a:r>
            <a:r>
              <a:rPr lang="en-GB" altLang="en-US" sz="1000">
                <a:solidFill>
                  <a:schemeClr val="bg1"/>
                </a:solidFill>
                <a:cs typeface="Arial" charset="0"/>
              </a:rPr>
              <a:t>.</a:t>
            </a:r>
          </a:p>
          <a:p>
            <a:pPr algn="ctr" eaLnBrk="1" hangingPunct="1">
              <a:defRPr/>
            </a:pPr>
            <a:r>
              <a:rPr lang="en-GB" altLang="en-US" sz="700">
                <a:solidFill>
                  <a:schemeClr val="bg1"/>
                </a:solidFill>
                <a:cs typeface="Arial" charset="0"/>
              </a:rPr>
              <a:t>To Reset: Right click on the slide thumbnail and select ‘reset slide’ or choose the ‘Reset’ button on the ‘Home’ ribbon (next to the font choice box)</a:t>
            </a:r>
          </a:p>
        </p:txBody>
      </p:sp>
      <p:sp>
        <p:nvSpPr>
          <p:cNvPr id="10" name="TextBox 35"/>
          <p:cNvSpPr txBox="1">
            <a:spLocks noChangeArrowheads="1"/>
          </p:cNvSpPr>
          <p:nvPr userDrawn="1"/>
        </p:nvSpPr>
        <p:spPr bwMode="auto">
          <a:xfrm>
            <a:off x="128588" y="2863852"/>
            <a:ext cx="1152525" cy="1514517"/>
          </a:xfrm>
          <a:prstGeom prst="rect">
            <a:avLst/>
          </a:prstGeom>
          <a:solidFill>
            <a:srgbClr val="F5C4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600"/>
              </a:spcAft>
              <a:defRPr/>
            </a:pPr>
            <a:r>
              <a:rPr lang="en-GB" altLang="en-US" sz="1000">
                <a:solidFill>
                  <a:schemeClr val="bg1"/>
                </a:solidFill>
                <a:cs typeface="Arial" charset="0"/>
              </a:rPr>
              <a:t>If you can read this </a:t>
            </a:r>
            <a:r>
              <a:rPr lang="en-GB" altLang="en-US" sz="1000" b="1">
                <a:solidFill>
                  <a:schemeClr val="bg1"/>
                </a:solidFill>
                <a:cs typeface="Arial" charset="0"/>
              </a:rPr>
              <a:t>Click on the icon to choose a picture </a:t>
            </a:r>
            <a:r>
              <a:rPr lang="en-GB" altLang="en-US" sz="1000">
                <a:solidFill>
                  <a:schemeClr val="bg1"/>
                </a:solidFill>
                <a:cs typeface="Arial" charset="0"/>
              </a:rPr>
              <a:t>or </a:t>
            </a:r>
            <a:br>
              <a:rPr lang="en-GB" altLang="en-US" sz="1000">
                <a:solidFill>
                  <a:schemeClr val="bg1"/>
                </a:solidFill>
                <a:cs typeface="Arial" charset="0"/>
              </a:rPr>
            </a:br>
            <a:r>
              <a:rPr lang="en-GB" altLang="en-US" sz="1000" b="1">
                <a:solidFill>
                  <a:schemeClr val="bg1"/>
                </a:solidFill>
                <a:cs typeface="Arial" charset="0"/>
              </a:rPr>
              <a:t>Reset the slide</a:t>
            </a:r>
            <a:r>
              <a:rPr lang="en-GB" altLang="en-US" sz="1000">
                <a:solidFill>
                  <a:schemeClr val="bg1"/>
                </a:solidFill>
                <a:cs typeface="Arial" charset="0"/>
              </a:rPr>
              <a:t>.</a:t>
            </a:r>
          </a:p>
          <a:p>
            <a:pPr algn="ctr" eaLnBrk="1" hangingPunct="1">
              <a:defRPr/>
            </a:pPr>
            <a:r>
              <a:rPr lang="en-GB" altLang="en-US" sz="700">
                <a:solidFill>
                  <a:schemeClr val="bg1"/>
                </a:solidFill>
                <a:cs typeface="Arial" charset="0"/>
              </a:rPr>
              <a:t>To Reset: Right click on the slide thumbnail and select ‘reset slide’ or choose the ‘Reset’ button on the ‘Home’ ribbon (next to the font choice box)</a:t>
            </a:r>
          </a:p>
        </p:txBody>
      </p:sp>
      <p:pic>
        <p:nvPicPr>
          <p:cNvPr id="11" name="Picture 36" descr="JCI_RGB.emf"/>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597651" y="5673727"/>
            <a:ext cx="17462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37"/>
          <p:cNvGrpSpPr>
            <a:grpSpLocks/>
          </p:cNvGrpSpPr>
          <p:nvPr userDrawn="1"/>
        </p:nvGrpSpPr>
        <p:grpSpPr bwMode="white">
          <a:xfrm>
            <a:off x="-578012" y="0"/>
            <a:ext cx="503400" cy="6865938"/>
            <a:chOff x="-578175" y="0"/>
            <a:chExt cx="503840" cy="6865432"/>
          </a:xfrm>
        </p:grpSpPr>
        <p:sp>
          <p:nvSpPr>
            <p:cNvPr id="13" name="Rectangle 12"/>
            <p:cNvSpPr/>
            <p:nvPr userDrawn="1"/>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14" name="Group 13"/>
            <p:cNvGrpSpPr>
              <a:grpSpLocks/>
            </p:cNvGrpSpPr>
            <p:nvPr userDrawn="1"/>
          </p:nvGrpSpPr>
          <p:grpSpPr bwMode="white">
            <a:xfrm>
              <a:off x="-307801" y="1143000"/>
              <a:ext cx="233465" cy="4572000"/>
              <a:chOff x="-361009" y="1143000"/>
              <a:chExt cx="286674" cy="4572000"/>
            </a:xfrm>
          </p:grpSpPr>
          <p:cxnSp>
            <p:nvCxnSpPr>
              <p:cNvPr id="29" name="Straight Connector 28"/>
              <p:cNvCxnSpPr/>
              <p:nvPr userDrawn="1"/>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28"/>
            <p:cNvGrpSpPr>
              <a:grpSpLocks/>
            </p:cNvGrpSpPr>
            <p:nvPr userDrawn="1"/>
          </p:nvGrpSpPr>
          <p:grpSpPr bwMode="white">
            <a:xfrm>
              <a:off x="-307801" y="0"/>
              <a:ext cx="233466" cy="6865432"/>
              <a:chOff x="-564989" y="0"/>
              <a:chExt cx="490654" cy="6865432"/>
            </a:xfrm>
          </p:grpSpPr>
          <p:cxnSp>
            <p:nvCxnSpPr>
              <p:cNvPr id="23" name="Straight Connector 22"/>
              <p:cNvCxnSpPr/>
              <p:nvPr userDrawn="1"/>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a:spLocks noChangeArrowheads="1"/>
            </p:cNvSpPr>
            <p:nvPr userDrawn="1"/>
          </p:nvSpPr>
          <p:spPr bwMode="white">
            <a:xfrm>
              <a:off x="-578175" y="102862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1/6</a:t>
              </a:r>
            </a:p>
          </p:txBody>
        </p:sp>
        <p:sp>
          <p:nvSpPr>
            <p:cNvPr id="17" name="TextBox 16"/>
            <p:cNvSpPr txBox="1">
              <a:spLocks noChangeArrowheads="1"/>
            </p:cNvSpPr>
            <p:nvPr userDrawn="1"/>
          </p:nvSpPr>
          <p:spPr bwMode="white">
            <a:xfrm>
              <a:off x="-578175" y="2182652"/>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2/6</a:t>
              </a:r>
            </a:p>
          </p:txBody>
        </p:sp>
        <p:sp>
          <p:nvSpPr>
            <p:cNvPr id="18" name="TextBox 17"/>
            <p:cNvSpPr txBox="1">
              <a:spLocks noChangeArrowheads="1"/>
            </p:cNvSpPr>
            <p:nvPr userDrawn="1"/>
          </p:nvSpPr>
          <p:spPr bwMode="white">
            <a:xfrm>
              <a:off x="-578175" y="4463721"/>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4/6</a:t>
              </a:r>
            </a:p>
          </p:txBody>
        </p:sp>
        <p:sp>
          <p:nvSpPr>
            <p:cNvPr id="19" name="TextBox 18"/>
            <p:cNvSpPr txBox="1">
              <a:spLocks noChangeArrowheads="1"/>
            </p:cNvSpPr>
            <p:nvPr userDrawn="1"/>
          </p:nvSpPr>
          <p:spPr bwMode="white">
            <a:xfrm>
              <a:off x="-578175" y="5601875"/>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5/6</a:t>
              </a:r>
            </a:p>
          </p:txBody>
        </p:sp>
        <p:sp>
          <p:nvSpPr>
            <p:cNvPr id="20" name="TextBox 19"/>
            <p:cNvSpPr txBox="1">
              <a:spLocks noChangeArrowheads="1"/>
            </p:cNvSpPr>
            <p:nvPr userDrawn="1"/>
          </p:nvSpPr>
          <p:spPr bwMode="white">
            <a:xfrm>
              <a:off x="-578175" y="161119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1/4</a:t>
              </a:r>
            </a:p>
          </p:txBody>
        </p:sp>
        <p:sp>
          <p:nvSpPr>
            <p:cNvPr id="21" name="TextBox 20"/>
            <p:cNvSpPr txBox="1">
              <a:spLocks noChangeArrowheads="1"/>
            </p:cNvSpPr>
            <p:nvPr userDrawn="1"/>
          </p:nvSpPr>
          <p:spPr bwMode="white">
            <a:xfrm>
              <a:off x="-578175" y="5049466"/>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3/4</a:t>
              </a:r>
            </a:p>
          </p:txBody>
        </p:sp>
        <p:sp>
          <p:nvSpPr>
            <p:cNvPr id="22" name="TextBox 21"/>
            <p:cNvSpPr txBox="1">
              <a:spLocks noChangeArrowheads="1"/>
            </p:cNvSpPr>
            <p:nvPr userDrawn="1"/>
          </p:nvSpPr>
          <p:spPr bwMode="white">
            <a:xfrm>
              <a:off x="-578175" y="3338267"/>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1/2</a:t>
              </a:r>
            </a:p>
          </p:txBody>
        </p:sp>
      </p:grpSp>
      <p:grpSp>
        <p:nvGrpSpPr>
          <p:cNvPr id="40" name="Group 39"/>
          <p:cNvGrpSpPr/>
          <p:nvPr userDrawn="1"/>
        </p:nvGrpSpPr>
        <p:grpSpPr bwMode="white">
          <a:xfrm>
            <a:off x="3" y="-325436"/>
            <a:ext cx="9144000" cy="233362"/>
            <a:chOff x="3" y="-325436"/>
            <a:chExt cx="9144000" cy="233362"/>
          </a:xfrm>
        </p:grpSpPr>
        <p:sp>
          <p:nvSpPr>
            <p:cNvPr id="41" name="Rectangle 40"/>
            <p:cNvSpPr/>
            <p:nvPr userDrawn="1"/>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42" name="Straight Connector 41"/>
            <p:cNvCxnSpPr/>
            <p:nvPr userDrawn="1"/>
          </p:nvCxnSpPr>
          <p:spPr bwMode="white">
            <a:xfrm rot="16200000" flipH="1">
              <a:off x="35163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white">
            <a:xfrm rot="16200000" flipH="1">
              <a:off x="855900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8" name="Rectangle 5"/>
          <p:cNvSpPr txBox="1">
            <a:spLocks noChangeArrowheads="1"/>
          </p:cNvSpPr>
          <p:nvPr userDrawn="1"/>
        </p:nvSpPr>
        <p:spPr bwMode="auto">
          <a:xfrm>
            <a:off x="763589" y="6630989"/>
            <a:ext cx="1100137" cy="92075"/>
          </a:xfrm>
          <a:prstGeom prst="rect">
            <a:avLst/>
          </a:prstGeom>
          <a:noFill/>
          <a:ln w="9525">
            <a:noFill/>
            <a:miter lim="800000"/>
            <a:headEnd/>
            <a:tailEnd/>
          </a:ln>
          <a:effectLst/>
        </p:spPr>
        <p:txBody>
          <a:bodyPr lIns="0" tIns="0" rIns="0" bIns="0">
            <a:spAutoFit/>
          </a:bodyPr>
          <a:lstStyle>
            <a:lvl1pPr>
              <a:defRPr sz="1000" noProof="1" smtClean="0">
                <a:solidFill>
                  <a:schemeClr val="bg2"/>
                </a:solidFill>
                <a:latin typeface="Arial" charset="0"/>
              </a:defRPr>
            </a:lvl1pPr>
          </a:lstStyle>
          <a:p>
            <a:pPr>
              <a:defRPr/>
            </a:pPr>
            <a:r>
              <a:rPr lang="en-US" sz="600">
                <a:solidFill>
                  <a:srgbClr val="878785"/>
                </a:solidFill>
                <a:cs typeface="+mn-cs"/>
              </a:rPr>
              <a:t>Johnson Controls, Inc. —</a:t>
            </a:r>
            <a:endParaRPr lang="en-GB" sz="600">
              <a:solidFill>
                <a:srgbClr val="878785"/>
              </a:solidFill>
              <a:cs typeface="Arial" charset="0"/>
            </a:endParaRPr>
          </a:p>
        </p:txBody>
      </p:sp>
      <p:sp>
        <p:nvSpPr>
          <p:cNvPr id="46" name="Footer Placeholder 1"/>
          <p:cNvSpPr>
            <a:spLocks noGrp="1"/>
          </p:cNvSpPr>
          <p:nvPr>
            <p:ph type="ftr" sz="quarter" idx="3"/>
          </p:nvPr>
        </p:nvSpPr>
        <p:spPr>
          <a:xfrm>
            <a:off x="1655888" y="6581110"/>
            <a:ext cx="4750467" cy="193675"/>
          </a:xfrm>
          <a:prstGeom prst="rect">
            <a:avLst/>
          </a:prstGeom>
        </p:spPr>
        <p:txBody>
          <a:bodyPr vert="horz" lIns="0" tIns="0" rIns="0" bIns="0" rtlCol="0" anchor="ctr"/>
          <a:lstStyle>
            <a:lvl1pPr algn="l">
              <a:defRPr sz="600">
                <a:solidFill>
                  <a:srgbClr val="878785"/>
                </a:solidFill>
              </a:defRPr>
            </a:lvl1pPr>
          </a:lstStyle>
          <a:p>
            <a:r>
              <a:rPr lang="en-GB"/>
              <a:t>Footer - Use 'Insert &gt;Header &amp; Footer' to modify this text and ‘Apply to all’</a:t>
            </a:r>
          </a:p>
        </p:txBody>
      </p:sp>
    </p:spTree>
    <p:extLst>
      <p:ext uri="{BB962C8B-B14F-4D97-AF65-F5344CB8AC3E}">
        <p14:creationId xmlns:p14="http://schemas.microsoft.com/office/powerpoint/2010/main" val="363161442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with footer">
    <p:spTree>
      <p:nvGrpSpPr>
        <p:cNvPr id="1" name=""/>
        <p:cNvGrpSpPr/>
        <p:nvPr/>
      </p:nvGrpSpPr>
      <p:grpSpPr>
        <a:xfrm>
          <a:off x="0" y="0"/>
          <a:ext cx="0" cy="0"/>
          <a:chOff x="0" y="0"/>
          <a:chExt cx="0" cy="0"/>
        </a:xfrm>
      </p:grpSpPr>
      <p:grpSp>
        <p:nvGrpSpPr>
          <p:cNvPr id="2" name="Group 39"/>
          <p:cNvGrpSpPr>
            <a:grpSpLocks/>
          </p:cNvGrpSpPr>
          <p:nvPr userDrawn="1"/>
        </p:nvGrpSpPr>
        <p:grpSpPr bwMode="white">
          <a:xfrm>
            <a:off x="-578012" y="0"/>
            <a:ext cx="503400" cy="6865938"/>
            <a:chOff x="-578175" y="0"/>
            <a:chExt cx="503840" cy="6865432"/>
          </a:xfrm>
        </p:grpSpPr>
        <p:sp>
          <p:nvSpPr>
            <p:cNvPr id="3" name="Rectangle 2"/>
            <p:cNvSpPr/>
            <p:nvPr userDrawn="1"/>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4" name="Group 41"/>
            <p:cNvGrpSpPr>
              <a:grpSpLocks/>
            </p:cNvGrpSpPr>
            <p:nvPr userDrawn="1"/>
          </p:nvGrpSpPr>
          <p:grpSpPr bwMode="white">
            <a:xfrm>
              <a:off x="-307801" y="1143000"/>
              <a:ext cx="233465" cy="4572000"/>
              <a:chOff x="-361009" y="1143000"/>
              <a:chExt cx="286674" cy="4572000"/>
            </a:xfrm>
          </p:grpSpPr>
          <p:cxnSp>
            <p:nvCxnSpPr>
              <p:cNvPr id="19" name="Straight Connector 18"/>
              <p:cNvCxnSpPr/>
              <p:nvPr userDrawn="1"/>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28"/>
            <p:cNvGrpSpPr>
              <a:grpSpLocks/>
            </p:cNvGrpSpPr>
            <p:nvPr userDrawn="1"/>
          </p:nvGrpSpPr>
          <p:grpSpPr bwMode="white">
            <a:xfrm>
              <a:off x="-307801" y="0"/>
              <a:ext cx="233466" cy="6865432"/>
              <a:chOff x="-564989" y="0"/>
              <a:chExt cx="490654" cy="6865432"/>
            </a:xfrm>
          </p:grpSpPr>
          <p:cxnSp>
            <p:nvCxnSpPr>
              <p:cNvPr id="13" name="Straight Connector 12"/>
              <p:cNvCxnSpPr/>
              <p:nvPr userDrawn="1"/>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TextBox 43"/>
            <p:cNvSpPr txBox="1">
              <a:spLocks noChangeArrowheads="1"/>
            </p:cNvSpPr>
            <p:nvPr userDrawn="1"/>
          </p:nvSpPr>
          <p:spPr bwMode="white">
            <a:xfrm>
              <a:off x="-578175" y="102862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1/6</a:t>
              </a:r>
            </a:p>
          </p:txBody>
        </p:sp>
        <p:sp>
          <p:nvSpPr>
            <p:cNvPr id="7" name="TextBox 44"/>
            <p:cNvSpPr txBox="1">
              <a:spLocks noChangeArrowheads="1"/>
            </p:cNvSpPr>
            <p:nvPr userDrawn="1"/>
          </p:nvSpPr>
          <p:spPr bwMode="white">
            <a:xfrm>
              <a:off x="-578175" y="2182652"/>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2/6</a:t>
              </a:r>
            </a:p>
          </p:txBody>
        </p:sp>
        <p:sp>
          <p:nvSpPr>
            <p:cNvPr id="8" name="TextBox 45"/>
            <p:cNvSpPr txBox="1">
              <a:spLocks noChangeArrowheads="1"/>
            </p:cNvSpPr>
            <p:nvPr userDrawn="1"/>
          </p:nvSpPr>
          <p:spPr bwMode="white">
            <a:xfrm>
              <a:off x="-578175" y="4463721"/>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4/6</a:t>
              </a:r>
            </a:p>
          </p:txBody>
        </p:sp>
        <p:sp>
          <p:nvSpPr>
            <p:cNvPr id="9" name="TextBox 46"/>
            <p:cNvSpPr txBox="1">
              <a:spLocks noChangeArrowheads="1"/>
            </p:cNvSpPr>
            <p:nvPr userDrawn="1"/>
          </p:nvSpPr>
          <p:spPr bwMode="white">
            <a:xfrm>
              <a:off x="-578175" y="5601875"/>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5/6</a:t>
              </a:r>
            </a:p>
          </p:txBody>
        </p:sp>
        <p:sp>
          <p:nvSpPr>
            <p:cNvPr id="10" name="TextBox 47"/>
            <p:cNvSpPr txBox="1">
              <a:spLocks noChangeArrowheads="1"/>
            </p:cNvSpPr>
            <p:nvPr userDrawn="1"/>
          </p:nvSpPr>
          <p:spPr bwMode="white">
            <a:xfrm>
              <a:off x="-578175" y="161119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1/4</a:t>
              </a:r>
            </a:p>
          </p:txBody>
        </p:sp>
        <p:sp>
          <p:nvSpPr>
            <p:cNvPr id="11" name="TextBox 48"/>
            <p:cNvSpPr txBox="1">
              <a:spLocks noChangeArrowheads="1"/>
            </p:cNvSpPr>
            <p:nvPr userDrawn="1"/>
          </p:nvSpPr>
          <p:spPr bwMode="white">
            <a:xfrm>
              <a:off x="-578175" y="5049466"/>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3/4</a:t>
              </a:r>
            </a:p>
          </p:txBody>
        </p:sp>
        <p:sp>
          <p:nvSpPr>
            <p:cNvPr id="12" name="TextBox 49"/>
            <p:cNvSpPr txBox="1">
              <a:spLocks noChangeArrowheads="1"/>
            </p:cNvSpPr>
            <p:nvPr userDrawn="1"/>
          </p:nvSpPr>
          <p:spPr bwMode="white">
            <a:xfrm>
              <a:off x="-578175" y="3338267"/>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1/2</a:t>
              </a:r>
            </a:p>
          </p:txBody>
        </p:sp>
      </p:grpSp>
      <p:grpSp>
        <p:nvGrpSpPr>
          <p:cNvPr id="23" name="Group 22"/>
          <p:cNvGrpSpPr/>
          <p:nvPr userDrawn="1"/>
        </p:nvGrpSpPr>
        <p:grpSpPr bwMode="white">
          <a:xfrm>
            <a:off x="3" y="-325436"/>
            <a:ext cx="9144000" cy="233362"/>
            <a:chOff x="3" y="-325436"/>
            <a:chExt cx="9144000" cy="233362"/>
          </a:xfrm>
        </p:grpSpPr>
        <p:sp>
          <p:nvSpPr>
            <p:cNvPr id="24" name="Rectangle 23"/>
            <p:cNvSpPr/>
            <p:nvPr userDrawn="1"/>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25" name="Straight Connector 24"/>
            <p:cNvCxnSpPr/>
            <p:nvPr userDrawn="1"/>
          </p:nvCxnSpPr>
          <p:spPr bwMode="white">
            <a:xfrm rot="16200000" flipH="1">
              <a:off x="35163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white">
            <a:xfrm rot="16200000" flipH="1">
              <a:off x="855900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9" name="Rectangle 5"/>
          <p:cNvSpPr txBox="1">
            <a:spLocks noChangeArrowheads="1"/>
          </p:cNvSpPr>
          <p:nvPr userDrawn="1"/>
        </p:nvSpPr>
        <p:spPr bwMode="auto">
          <a:xfrm>
            <a:off x="763589" y="6630989"/>
            <a:ext cx="1100137" cy="92075"/>
          </a:xfrm>
          <a:prstGeom prst="rect">
            <a:avLst/>
          </a:prstGeom>
          <a:noFill/>
          <a:ln w="9525">
            <a:noFill/>
            <a:miter lim="800000"/>
            <a:headEnd/>
            <a:tailEnd/>
          </a:ln>
          <a:effectLst/>
        </p:spPr>
        <p:txBody>
          <a:bodyPr lIns="0" tIns="0" rIns="0" bIns="0">
            <a:spAutoFit/>
          </a:bodyPr>
          <a:lstStyle>
            <a:lvl1pPr>
              <a:defRPr sz="1000" noProof="1" smtClean="0">
                <a:solidFill>
                  <a:schemeClr val="bg2"/>
                </a:solidFill>
                <a:latin typeface="Arial" charset="0"/>
              </a:defRPr>
            </a:lvl1pPr>
          </a:lstStyle>
          <a:p>
            <a:pPr>
              <a:defRPr/>
            </a:pPr>
            <a:r>
              <a:rPr lang="en-US" sz="600">
                <a:solidFill>
                  <a:srgbClr val="000000"/>
                </a:solidFill>
                <a:cs typeface="+mn-cs"/>
              </a:rPr>
              <a:t>Johnson Controls, Inc. —</a:t>
            </a:r>
            <a:endParaRPr lang="en-GB" sz="600">
              <a:solidFill>
                <a:srgbClr val="000000"/>
              </a:solidFill>
              <a:cs typeface="Arial" charset="0"/>
            </a:endParaRPr>
          </a:p>
        </p:txBody>
      </p:sp>
      <p:sp>
        <p:nvSpPr>
          <p:cNvPr id="30" name="Rectangle 6"/>
          <p:cNvSpPr txBox="1">
            <a:spLocks noChangeArrowheads="1"/>
          </p:cNvSpPr>
          <p:nvPr userDrawn="1"/>
        </p:nvSpPr>
        <p:spPr bwMode="auto">
          <a:xfrm>
            <a:off x="468313" y="6560604"/>
            <a:ext cx="269874" cy="215900"/>
          </a:xfrm>
          <a:prstGeom prst="rect">
            <a:avLst/>
          </a:prstGeom>
          <a:noFill/>
          <a:ln w="9525">
            <a:noFill/>
            <a:miter lim="800000"/>
            <a:headEnd/>
            <a:tailEnd/>
          </a:ln>
          <a:effec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fld id="{5CFF3644-1C11-477C-A5D5-3A3BC5CE8122}" type="slidenum">
              <a:rPr lang="de-DE" sz="900" b="0" smtClean="0">
                <a:solidFill>
                  <a:srgbClr val="000000"/>
                </a:solidFill>
              </a:rPr>
              <a:pPr algn="l" eaLnBrk="1" hangingPunct="1"/>
              <a:t>‹#›</a:t>
            </a:fld>
            <a:endParaRPr lang="de-DE" sz="900" b="0">
              <a:solidFill>
                <a:srgbClr val="000000"/>
              </a:solidFill>
            </a:endParaRPr>
          </a:p>
        </p:txBody>
      </p:sp>
      <p:sp>
        <p:nvSpPr>
          <p:cNvPr id="31" name="Footer Placeholder 1"/>
          <p:cNvSpPr>
            <a:spLocks noGrp="1"/>
          </p:cNvSpPr>
          <p:nvPr>
            <p:ph type="ftr" sz="quarter" idx="3"/>
          </p:nvPr>
        </p:nvSpPr>
        <p:spPr>
          <a:xfrm>
            <a:off x="1655888" y="6581110"/>
            <a:ext cx="4750467" cy="193675"/>
          </a:xfrm>
          <a:prstGeom prst="rect">
            <a:avLst/>
          </a:prstGeom>
        </p:spPr>
        <p:txBody>
          <a:bodyPr vert="horz" lIns="0" tIns="0" rIns="0" bIns="0" rtlCol="0" anchor="ctr"/>
          <a:lstStyle>
            <a:lvl1pPr algn="l">
              <a:defRPr sz="600">
                <a:solidFill>
                  <a:schemeClr val="tx1"/>
                </a:solidFill>
              </a:defRPr>
            </a:lvl1pPr>
          </a:lstStyle>
          <a:p>
            <a:r>
              <a:rPr lang="en-GB"/>
              <a:t>Footer - Use 'Insert &gt;Header &amp; Footer' to modify this text and ‘Apply to all’</a:t>
            </a:r>
          </a:p>
        </p:txBody>
      </p:sp>
    </p:spTree>
    <p:extLst>
      <p:ext uri="{BB962C8B-B14F-4D97-AF65-F5344CB8AC3E}">
        <p14:creationId xmlns:p14="http://schemas.microsoft.com/office/powerpoint/2010/main" val="189976506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 slide image">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0" y="0"/>
            <a:ext cx="9144000" cy="6858000"/>
          </a:xfrm>
          <a:prstGeom prst="rect">
            <a:avLst/>
          </a:prstGeom>
        </p:spPr>
        <p:txBody>
          <a:bodyPr rtlCol="0" anchor="ctr">
            <a:normAutofit/>
          </a:bodyPr>
          <a:lstStyle>
            <a:lvl1pPr marL="0" indent="0" algn="ctr">
              <a:buNone/>
              <a:defRPr baseline="0">
                <a:solidFill>
                  <a:schemeClr val="bg2"/>
                </a:solidFill>
              </a:defRPr>
            </a:lvl1pPr>
          </a:lstStyle>
          <a:p>
            <a:pPr lvl="0"/>
            <a:r>
              <a:rPr lang="en-US" noProof="0"/>
              <a:t>Click icon to add picture</a:t>
            </a:r>
            <a:endParaRPr lang="en-GB" noProof="0"/>
          </a:p>
        </p:txBody>
      </p:sp>
      <p:grpSp>
        <p:nvGrpSpPr>
          <p:cNvPr id="3" name="Group 39"/>
          <p:cNvGrpSpPr>
            <a:grpSpLocks/>
          </p:cNvGrpSpPr>
          <p:nvPr userDrawn="1"/>
        </p:nvGrpSpPr>
        <p:grpSpPr bwMode="white">
          <a:xfrm>
            <a:off x="-578012" y="0"/>
            <a:ext cx="503400" cy="6865938"/>
            <a:chOff x="-578175" y="0"/>
            <a:chExt cx="503840" cy="6865432"/>
          </a:xfrm>
        </p:grpSpPr>
        <p:sp>
          <p:nvSpPr>
            <p:cNvPr id="4" name="Rectangle 3"/>
            <p:cNvSpPr/>
            <p:nvPr userDrawn="1"/>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5" name="Group 41"/>
            <p:cNvGrpSpPr>
              <a:grpSpLocks/>
            </p:cNvGrpSpPr>
            <p:nvPr userDrawn="1"/>
          </p:nvGrpSpPr>
          <p:grpSpPr bwMode="white">
            <a:xfrm>
              <a:off x="-307801" y="1143000"/>
              <a:ext cx="233465" cy="4572000"/>
              <a:chOff x="-361009" y="1143000"/>
              <a:chExt cx="286674" cy="4572000"/>
            </a:xfrm>
          </p:grpSpPr>
          <p:cxnSp>
            <p:nvCxnSpPr>
              <p:cNvPr id="20" name="Straight Connector 19"/>
              <p:cNvCxnSpPr/>
              <p:nvPr userDrawn="1"/>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28"/>
            <p:cNvGrpSpPr>
              <a:grpSpLocks/>
            </p:cNvGrpSpPr>
            <p:nvPr userDrawn="1"/>
          </p:nvGrpSpPr>
          <p:grpSpPr bwMode="white">
            <a:xfrm>
              <a:off x="-307801" y="0"/>
              <a:ext cx="233466" cy="6865432"/>
              <a:chOff x="-564989" y="0"/>
              <a:chExt cx="490654" cy="6865432"/>
            </a:xfrm>
          </p:grpSpPr>
          <p:cxnSp>
            <p:nvCxnSpPr>
              <p:cNvPr id="14" name="Straight Connector 13"/>
              <p:cNvCxnSpPr/>
              <p:nvPr userDrawn="1"/>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 name="TextBox 43"/>
            <p:cNvSpPr txBox="1">
              <a:spLocks noChangeArrowheads="1"/>
            </p:cNvSpPr>
            <p:nvPr userDrawn="1"/>
          </p:nvSpPr>
          <p:spPr bwMode="white">
            <a:xfrm>
              <a:off x="-578175" y="102862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1/6</a:t>
              </a:r>
            </a:p>
          </p:txBody>
        </p:sp>
        <p:sp>
          <p:nvSpPr>
            <p:cNvPr id="8" name="TextBox 44"/>
            <p:cNvSpPr txBox="1">
              <a:spLocks noChangeArrowheads="1"/>
            </p:cNvSpPr>
            <p:nvPr userDrawn="1"/>
          </p:nvSpPr>
          <p:spPr bwMode="white">
            <a:xfrm>
              <a:off x="-578175" y="2182652"/>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2/6</a:t>
              </a:r>
            </a:p>
          </p:txBody>
        </p:sp>
        <p:sp>
          <p:nvSpPr>
            <p:cNvPr id="9" name="TextBox 45"/>
            <p:cNvSpPr txBox="1">
              <a:spLocks noChangeArrowheads="1"/>
            </p:cNvSpPr>
            <p:nvPr userDrawn="1"/>
          </p:nvSpPr>
          <p:spPr bwMode="white">
            <a:xfrm>
              <a:off x="-578175" y="4463721"/>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4/6</a:t>
              </a:r>
            </a:p>
          </p:txBody>
        </p:sp>
        <p:sp>
          <p:nvSpPr>
            <p:cNvPr id="10" name="TextBox 46"/>
            <p:cNvSpPr txBox="1">
              <a:spLocks noChangeArrowheads="1"/>
            </p:cNvSpPr>
            <p:nvPr userDrawn="1"/>
          </p:nvSpPr>
          <p:spPr bwMode="white">
            <a:xfrm>
              <a:off x="-578175" y="5601875"/>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5/6</a:t>
              </a:r>
            </a:p>
          </p:txBody>
        </p:sp>
        <p:sp>
          <p:nvSpPr>
            <p:cNvPr id="11" name="TextBox 47"/>
            <p:cNvSpPr txBox="1">
              <a:spLocks noChangeArrowheads="1"/>
            </p:cNvSpPr>
            <p:nvPr userDrawn="1"/>
          </p:nvSpPr>
          <p:spPr bwMode="white">
            <a:xfrm>
              <a:off x="-578175" y="161119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1/4</a:t>
              </a:r>
            </a:p>
          </p:txBody>
        </p:sp>
        <p:sp>
          <p:nvSpPr>
            <p:cNvPr id="12" name="TextBox 48"/>
            <p:cNvSpPr txBox="1">
              <a:spLocks noChangeArrowheads="1"/>
            </p:cNvSpPr>
            <p:nvPr userDrawn="1"/>
          </p:nvSpPr>
          <p:spPr bwMode="white">
            <a:xfrm>
              <a:off x="-578175" y="5049466"/>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3/4</a:t>
              </a:r>
            </a:p>
          </p:txBody>
        </p:sp>
        <p:sp>
          <p:nvSpPr>
            <p:cNvPr id="13" name="TextBox 49"/>
            <p:cNvSpPr txBox="1">
              <a:spLocks noChangeArrowheads="1"/>
            </p:cNvSpPr>
            <p:nvPr userDrawn="1"/>
          </p:nvSpPr>
          <p:spPr bwMode="white">
            <a:xfrm>
              <a:off x="-578175" y="3338267"/>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1/2</a:t>
              </a:r>
            </a:p>
          </p:txBody>
        </p:sp>
      </p:grpSp>
      <p:grpSp>
        <p:nvGrpSpPr>
          <p:cNvPr id="24" name="Group 23"/>
          <p:cNvGrpSpPr/>
          <p:nvPr userDrawn="1"/>
        </p:nvGrpSpPr>
        <p:grpSpPr bwMode="white">
          <a:xfrm>
            <a:off x="3" y="-325436"/>
            <a:ext cx="9144000" cy="233362"/>
            <a:chOff x="3" y="-325436"/>
            <a:chExt cx="9144000" cy="233362"/>
          </a:xfrm>
        </p:grpSpPr>
        <p:sp>
          <p:nvSpPr>
            <p:cNvPr id="25" name="Rectangle 24"/>
            <p:cNvSpPr/>
            <p:nvPr userDrawn="1"/>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26" name="Straight Connector 25"/>
            <p:cNvCxnSpPr/>
            <p:nvPr userDrawn="1"/>
          </p:nvCxnSpPr>
          <p:spPr bwMode="white">
            <a:xfrm rot="16200000" flipH="1">
              <a:off x="35163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white">
            <a:xfrm rot="16200000" flipH="1">
              <a:off x="855900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0186116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tement/Quote">
    <p:bg>
      <p:bgPr>
        <a:solidFill>
          <a:schemeClr val="tx2"/>
        </a:solidFill>
        <a:effectLst/>
      </p:bgPr>
    </p:bg>
    <p:spTree>
      <p:nvGrpSpPr>
        <p:cNvPr id="1" name=""/>
        <p:cNvGrpSpPr/>
        <p:nvPr/>
      </p:nvGrpSpPr>
      <p:grpSpPr>
        <a:xfrm>
          <a:off x="0" y="0"/>
          <a:ext cx="0" cy="0"/>
          <a:chOff x="0" y="0"/>
          <a:chExt cx="0" cy="0"/>
        </a:xfrm>
      </p:grpSpPr>
      <p:sp>
        <p:nvSpPr>
          <p:cNvPr id="2" name="Text Placeholder 7"/>
          <p:cNvSpPr>
            <a:spLocks noGrp="1"/>
          </p:cNvSpPr>
          <p:nvPr>
            <p:ph type="body" sz="quarter" idx="10" hasCustomPrompt="1"/>
          </p:nvPr>
        </p:nvSpPr>
        <p:spPr>
          <a:xfrm>
            <a:off x="762001" y="1560513"/>
            <a:ext cx="7578725" cy="3257550"/>
          </a:xfrm>
          <a:prstGeom prst="rect">
            <a:avLst/>
          </a:prstGeom>
        </p:spPr>
        <p:txBody>
          <a:bodyPr anchor="ctr"/>
          <a:lstStyle>
            <a:lvl1pPr marL="0" indent="0" algn="ctr">
              <a:buNone/>
              <a:defRPr sz="3200">
                <a:solidFill>
                  <a:schemeClr val="bg1"/>
                </a:solidFill>
              </a:defRPr>
            </a:lvl1pPr>
            <a:lvl2pPr marL="0" indent="1588" algn="ctr">
              <a:buClr>
                <a:schemeClr val="bg1"/>
              </a:buClr>
              <a:buNone/>
              <a:defRPr sz="2400">
                <a:solidFill>
                  <a:schemeClr val="bg1"/>
                </a:solidFill>
              </a:defRPr>
            </a:lvl2pPr>
            <a:lvl3pPr marL="0" indent="0" algn="r">
              <a:spcAft>
                <a:spcPts val="0"/>
              </a:spcAft>
              <a:buClr>
                <a:schemeClr val="bg1"/>
              </a:buClr>
              <a:buNone/>
              <a:defRPr sz="1800">
                <a:solidFill>
                  <a:schemeClr val="bg1"/>
                </a:solidFill>
              </a:defRPr>
            </a:lvl3pPr>
            <a:lvl4pPr marL="0" indent="0" algn="r">
              <a:buClr>
                <a:schemeClr val="bg1"/>
              </a:buClr>
              <a:buNone/>
              <a:defRPr sz="1600" i="1">
                <a:solidFill>
                  <a:schemeClr val="bg1"/>
                </a:solidFill>
              </a:defRPr>
            </a:lvl4pPr>
            <a:lvl5pPr marL="0" indent="0" algn="ctr">
              <a:buClr>
                <a:schemeClr val="bg1"/>
              </a:buClr>
              <a:buNone/>
              <a:defRPr sz="1400">
                <a:solidFill>
                  <a:schemeClr val="bg1"/>
                </a:solidFill>
              </a:defRPr>
            </a:lvl5pPr>
            <a:lvl6pPr marL="0" indent="0" algn="ctr">
              <a:buClr>
                <a:schemeClr val="bg1"/>
              </a:buClr>
              <a:buNone/>
              <a:defRPr>
                <a:solidFill>
                  <a:schemeClr val="bg1"/>
                </a:solidFill>
              </a:defRPr>
            </a:lvl6pPr>
            <a:lvl7pPr marL="0" indent="0" algn="ctr">
              <a:buNone/>
              <a:defRPr sz="1000">
                <a:solidFill>
                  <a:schemeClr val="bg1"/>
                </a:solidFill>
              </a:defRPr>
            </a:lvl7pPr>
          </a:lstStyle>
          <a:p>
            <a:pPr lvl="0"/>
            <a:r>
              <a:rPr lang="en-US"/>
              <a:t>Click to edit text (Indent for different styles incl. author level – level 3)</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endParaRPr lang="en-GB"/>
          </a:p>
        </p:txBody>
      </p:sp>
      <p:pic>
        <p:nvPicPr>
          <p:cNvPr id="4" name="Picture 35" descr="JCI_RGB.emf"/>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594601" y="6234113"/>
            <a:ext cx="109696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9"/>
          <p:cNvGrpSpPr>
            <a:grpSpLocks/>
          </p:cNvGrpSpPr>
          <p:nvPr userDrawn="1"/>
        </p:nvGrpSpPr>
        <p:grpSpPr bwMode="white">
          <a:xfrm>
            <a:off x="-578012" y="0"/>
            <a:ext cx="503400" cy="6865938"/>
            <a:chOff x="-578175" y="0"/>
            <a:chExt cx="503840" cy="6865432"/>
          </a:xfrm>
        </p:grpSpPr>
        <p:sp>
          <p:nvSpPr>
            <p:cNvPr id="9" name="Rectangle 8"/>
            <p:cNvSpPr/>
            <p:nvPr userDrawn="1"/>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10" name="Group 41"/>
            <p:cNvGrpSpPr>
              <a:grpSpLocks/>
            </p:cNvGrpSpPr>
            <p:nvPr userDrawn="1"/>
          </p:nvGrpSpPr>
          <p:grpSpPr bwMode="white">
            <a:xfrm>
              <a:off x="-307801" y="1143000"/>
              <a:ext cx="233465" cy="4572000"/>
              <a:chOff x="-361009" y="1143000"/>
              <a:chExt cx="286674" cy="4572000"/>
            </a:xfrm>
          </p:grpSpPr>
          <p:cxnSp>
            <p:nvCxnSpPr>
              <p:cNvPr id="25" name="Straight Connector 24"/>
              <p:cNvCxnSpPr/>
              <p:nvPr userDrawn="1"/>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28"/>
            <p:cNvGrpSpPr>
              <a:grpSpLocks/>
            </p:cNvGrpSpPr>
            <p:nvPr userDrawn="1"/>
          </p:nvGrpSpPr>
          <p:grpSpPr bwMode="white">
            <a:xfrm>
              <a:off x="-307801" y="0"/>
              <a:ext cx="233466" cy="6865432"/>
              <a:chOff x="-564989" y="0"/>
              <a:chExt cx="490654" cy="6865432"/>
            </a:xfrm>
          </p:grpSpPr>
          <p:cxnSp>
            <p:nvCxnSpPr>
              <p:cNvPr id="19" name="Straight Connector 18"/>
              <p:cNvCxnSpPr/>
              <p:nvPr userDrawn="1"/>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43"/>
            <p:cNvSpPr txBox="1">
              <a:spLocks noChangeArrowheads="1"/>
            </p:cNvSpPr>
            <p:nvPr userDrawn="1"/>
          </p:nvSpPr>
          <p:spPr bwMode="white">
            <a:xfrm>
              <a:off x="-578175" y="102862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1/6</a:t>
              </a:r>
            </a:p>
          </p:txBody>
        </p:sp>
        <p:sp>
          <p:nvSpPr>
            <p:cNvPr id="13" name="TextBox 44"/>
            <p:cNvSpPr txBox="1">
              <a:spLocks noChangeArrowheads="1"/>
            </p:cNvSpPr>
            <p:nvPr userDrawn="1"/>
          </p:nvSpPr>
          <p:spPr bwMode="white">
            <a:xfrm>
              <a:off x="-578175" y="2182652"/>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2/6</a:t>
              </a:r>
            </a:p>
          </p:txBody>
        </p:sp>
        <p:sp>
          <p:nvSpPr>
            <p:cNvPr id="14" name="TextBox 45"/>
            <p:cNvSpPr txBox="1">
              <a:spLocks noChangeArrowheads="1"/>
            </p:cNvSpPr>
            <p:nvPr userDrawn="1"/>
          </p:nvSpPr>
          <p:spPr bwMode="white">
            <a:xfrm>
              <a:off x="-578175" y="4463721"/>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4/6</a:t>
              </a:r>
            </a:p>
          </p:txBody>
        </p:sp>
        <p:sp>
          <p:nvSpPr>
            <p:cNvPr id="15" name="TextBox 46"/>
            <p:cNvSpPr txBox="1">
              <a:spLocks noChangeArrowheads="1"/>
            </p:cNvSpPr>
            <p:nvPr userDrawn="1"/>
          </p:nvSpPr>
          <p:spPr bwMode="white">
            <a:xfrm>
              <a:off x="-578175" y="5601875"/>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5/6</a:t>
              </a:r>
            </a:p>
          </p:txBody>
        </p:sp>
        <p:sp>
          <p:nvSpPr>
            <p:cNvPr id="16" name="TextBox 47"/>
            <p:cNvSpPr txBox="1">
              <a:spLocks noChangeArrowheads="1"/>
            </p:cNvSpPr>
            <p:nvPr userDrawn="1"/>
          </p:nvSpPr>
          <p:spPr bwMode="white">
            <a:xfrm>
              <a:off x="-578175" y="161119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1/4</a:t>
              </a:r>
            </a:p>
          </p:txBody>
        </p:sp>
        <p:sp>
          <p:nvSpPr>
            <p:cNvPr id="17" name="TextBox 48"/>
            <p:cNvSpPr txBox="1">
              <a:spLocks noChangeArrowheads="1"/>
            </p:cNvSpPr>
            <p:nvPr userDrawn="1"/>
          </p:nvSpPr>
          <p:spPr bwMode="white">
            <a:xfrm>
              <a:off x="-578175" y="5049466"/>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3/4</a:t>
              </a:r>
            </a:p>
          </p:txBody>
        </p:sp>
        <p:sp>
          <p:nvSpPr>
            <p:cNvPr id="18" name="TextBox 49"/>
            <p:cNvSpPr txBox="1">
              <a:spLocks noChangeArrowheads="1"/>
            </p:cNvSpPr>
            <p:nvPr userDrawn="1"/>
          </p:nvSpPr>
          <p:spPr bwMode="white">
            <a:xfrm>
              <a:off x="-578175" y="3338267"/>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1/2</a:t>
              </a:r>
            </a:p>
          </p:txBody>
        </p:sp>
      </p:grpSp>
      <p:grpSp>
        <p:nvGrpSpPr>
          <p:cNvPr id="29" name="Group 28"/>
          <p:cNvGrpSpPr/>
          <p:nvPr userDrawn="1"/>
        </p:nvGrpSpPr>
        <p:grpSpPr bwMode="white">
          <a:xfrm>
            <a:off x="3" y="-325436"/>
            <a:ext cx="9144000" cy="233362"/>
            <a:chOff x="3" y="-325436"/>
            <a:chExt cx="9144000" cy="233362"/>
          </a:xfrm>
        </p:grpSpPr>
        <p:sp>
          <p:nvSpPr>
            <p:cNvPr id="30" name="Rectangle 29"/>
            <p:cNvSpPr/>
            <p:nvPr userDrawn="1"/>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31" name="Straight Connector 30"/>
            <p:cNvCxnSpPr/>
            <p:nvPr userDrawn="1"/>
          </p:nvCxnSpPr>
          <p:spPr bwMode="white">
            <a:xfrm rot="16200000" flipH="1">
              <a:off x="35163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white">
            <a:xfrm rot="16200000" flipH="1">
              <a:off x="855900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5" name="Rectangle 5"/>
          <p:cNvSpPr txBox="1">
            <a:spLocks noChangeArrowheads="1"/>
          </p:cNvSpPr>
          <p:nvPr userDrawn="1"/>
        </p:nvSpPr>
        <p:spPr bwMode="auto">
          <a:xfrm>
            <a:off x="763589" y="6630989"/>
            <a:ext cx="1100137" cy="92075"/>
          </a:xfrm>
          <a:prstGeom prst="rect">
            <a:avLst/>
          </a:prstGeom>
          <a:noFill/>
          <a:ln w="9525">
            <a:noFill/>
            <a:miter lim="800000"/>
            <a:headEnd/>
            <a:tailEnd/>
          </a:ln>
          <a:effectLst/>
        </p:spPr>
        <p:txBody>
          <a:bodyPr lIns="0" tIns="0" rIns="0" bIns="0">
            <a:spAutoFit/>
          </a:bodyPr>
          <a:lstStyle>
            <a:lvl1pPr>
              <a:defRPr sz="1000" noProof="1" smtClean="0">
                <a:solidFill>
                  <a:schemeClr val="bg2"/>
                </a:solidFill>
                <a:latin typeface="Arial" charset="0"/>
              </a:defRPr>
            </a:lvl1pPr>
          </a:lstStyle>
          <a:p>
            <a:pPr>
              <a:defRPr/>
            </a:pPr>
            <a:r>
              <a:rPr lang="en-US" sz="600">
                <a:solidFill>
                  <a:schemeClr val="bg1"/>
                </a:solidFill>
                <a:cs typeface="+mn-cs"/>
              </a:rPr>
              <a:t>Johnson Controls, Inc. —</a:t>
            </a:r>
            <a:endParaRPr lang="en-GB" sz="600">
              <a:solidFill>
                <a:schemeClr val="bg1"/>
              </a:solidFill>
              <a:cs typeface="Arial" charset="0"/>
            </a:endParaRPr>
          </a:p>
        </p:txBody>
      </p:sp>
      <p:sp>
        <p:nvSpPr>
          <p:cNvPr id="36" name="Rectangle 6"/>
          <p:cNvSpPr txBox="1">
            <a:spLocks noChangeArrowheads="1"/>
          </p:cNvSpPr>
          <p:nvPr userDrawn="1"/>
        </p:nvSpPr>
        <p:spPr bwMode="auto">
          <a:xfrm>
            <a:off x="468313" y="6560604"/>
            <a:ext cx="269874" cy="215900"/>
          </a:xfrm>
          <a:prstGeom prst="rect">
            <a:avLst/>
          </a:prstGeom>
          <a:noFill/>
          <a:ln w="9525">
            <a:noFill/>
            <a:miter lim="800000"/>
            <a:headEnd/>
            <a:tailEnd/>
          </a:ln>
          <a:effec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fld id="{5CFF3644-1C11-477C-A5D5-3A3BC5CE8122}" type="slidenum">
              <a:rPr lang="de-DE" sz="900" b="0" smtClean="0">
                <a:solidFill>
                  <a:schemeClr val="bg1"/>
                </a:solidFill>
              </a:rPr>
              <a:pPr algn="l" eaLnBrk="1" hangingPunct="1"/>
              <a:t>‹#›</a:t>
            </a:fld>
            <a:endParaRPr lang="de-DE" sz="900" b="0">
              <a:solidFill>
                <a:schemeClr val="bg1"/>
              </a:solidFill>
            </a:endParaRPr>
          </a:p>
        </p:txBody>
      </p:sp>
      <p:sp>
        <p:nvSpPr>
          <p:cNvPr id="37" name="Footer Placeholder 1"/>
          <p:cNvSpPr>
            <a:spLocks noGrp="1"/>
          </p:cNvSpPr>
          <p:nvPr>
            <p:ph type="ftr" sz="quarter" idx="3"/>
          </p:nvPr>
        </p:nvSpPr>
        <p:spPr>
          <a:xfrm>
            <a:off x="1655888" y="6581110"/>
            <a:ext cx="4750467" cy="193675"/>
          </a:xfrm>
          <a:prstGeom prst="rect">
            <a:avLst/>
          </a:prstGeom>
        </p:spPr>
        <p:txBody>
          <a:bodyPr vert="horz" lIns="0" tIns="0" rIns="0" bIns="0" rtlCol="0" anchor="ctr"/>
          <a:lstStyle>
            <a:lvl1pPr algn="l">
              <a:defRPr sz="600">
                <a:solidFill>
                  <a:schemeClr val="bg1"/>
                </a:solidFill>
              </a:defRPr>
            </a:lvl1pPr>
          </a:lstStyle>
          <a:p>
            <a:r>
              <a:rPr lang="en-GB"/>
              <a:t>Footer - Use 'Insert &gt;Header &amp; Footer' to modify this text and ‘Apply to all’</a:t>
            </a:r>
          </a:p>
        </p:txBody>
      </p:sp>
    </p:spTree>
    <p:extLst>
      <p:ext uri="{BB962C8B-B14F-4D97-AF65-F5344CB8AC3E}">
        <p14:creationId xmlns:p14="http://schemas.microsoft.com/office/powerpoint/2010/main" val="80784882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 Bottom image">
    <p:spTree>
      <p:nvGrpSpPr>
        <p:cNvPr id="1" name=""/>
        <p:cNvGrpSpPr/>
        <p:nvPr/>
      </p:nvGrpSpPr>
      <p:grpSpPr>
        <a:xfrm>
          <a:off x="0" y="0"/>
          <a:ext cx="0" cy="0"/>
          <a:chOff x="0" y="0"/>
          <a:chExt cx="0" cy="0"/>
        </a:xfrm>
      </p:grpSpPr>
      <p:sp>
        <p:nvSpPr>
          <p:cNvPr id="4" name="Rectangle 36"/>
          <p:cNvSpPr>
            <a:spLocks noGrp="1" noChangeArrowheads="1"/>
          </p:cNvSpPr>
          <p:nvPr>
            <p:ph type="ctrTitle" sz="quarter" hasCustomPrompt="1"/>
          </p:nvPr>
        </p:nvSpPr>
        <p:spPr>
          <a:xfrm>
            <a:off x="0" y="2285995"/>
            <a:ext cx="9144000" cy="1188000"/>
          </a:xfrm>
          <a:solidFill>
            <a:schemeClr val="tx2"/>
          </a:solidFill>
        </p:spPr>
        <p:txBody>
          <a:bodyPr lIns="756000" tIns="0" rIns="180000" anchor="ctr">
            <a:noAutofit/>
          </a:bodyPr>
          <a:lstStyle>
            <a:lvl1pPr>
              <a:lnSpc>
                <a:spcPct val="110000"/>
              </a:lnSpc>
              <a:tabLst>
                <a:tab pos="2330450" algn="l"/>
              </a:tabLst>
              <a:defRPr sz="1800" b="0" baseline="0">
                <a:solidFill>
                  <a:schemeClr val="bg1"/>
                </a:solidFill>
                <a:latin typeface="+mn-lt"/>
              </a:defRPr>
            </a:lvl1pPr>
          </a:lstStyle>
          <a:p>
            <a:r>
              <a:rPr lang="en-US"/>
              <a:t>Click to edit text</a:t>
            </a:r>
            <a:endParaRPr lang="en-GB"/>
          </a:p>
        </p:txBody>
      </p:sp>
      <p:sp>
        <p:nvSpPr>
          <p:cNvPr id="5" name="Text Placeholder 4"/>
          <p:cNvSpPr>
            <a:spLocks noGrp="1"/>
          </p:cNvSpPr>
          <p:nvPr>
            <p:ph type="body" sz="quarter" idx="11" hasCustomPrompt="1"/>
          </p:nvPr>
        </p:nvSpPr>
        <p:spPr>
          <a:xfrm>
            <a:off x="755650" y="744071"/>
            <a:ext cx="7997868" cy="1438742"/>
          </a:xfrm>
          <a:prstGeom prst="rect">
            <a:avLst/>
          </a:prstGeom>
          <a:ln>
            <a:noFill/>
          </a:ln>
        </p:spPr>
        <p:txBody>
          <a:bodyPr lIns="0" tIns="91440"/>
          <a:lstStyle>
            <a:lvl1pPr marL="0" indent="0">
              <a:lnSpc>
                <a:spcPct val="90000"/>
              </a:lnSpc>
              <a:spcAft>
                <a:spcPts val="0"/>
              </a:spcAft>
              <a:buNone/>
              <a:defRPr sz="3200">
                <a:ln>
                  <a:noFill/>
                </a:ln>
                <a:solidFill>
                  <a:srgbClr val="000000"/>
                </a:solidFill>
              </a:defRPr>
            </a:lvl1pPr>
          </a:lstStyle>
          <a:p>
            <a:pPr lvl="0"/>
            <a:r>
              <a:rPr lang="en-US"/>
              <a:t>Click to edit divider title (3 lines max)</a:t>
            </a:r>
          </a:p>
        </p:txBody>
      </p:sp>
      <p:sp>
        <p:nvSpPr>
          <p:cNvPr id="7" name="Rectangle 6"/>
          <p:cNvSpPr/>
          <p:nvPr userDrawn="1"/>
        </p:nvSpPr>
        <p:spPr>
          <a:xfrm>
            <a:off x="0" y="3432174"/>
            <a:ext cx="9144000" cy="343376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30"/>
          <p:cNvSpPr>
            <a:spLocks noGrp="1"/>
          </p:cNvSpPr>
          <p:nvPr>
            <p:ph type="pic" sz="quarter" idx="10"/>
          </p:nvPr>
        </p:nvSpPr>
        <p:spPr>
          <a:xfrm>
            <a:off x="0" y="3432175"/>
            <a:ext cx="9144000" cy="3425827"/>
          </a:xfrm>
          <a:prstGeom prst="rect">
            <a:avLst/>
          </a:prstGeom>
        </p:spPr>
        <p:txBody>
          <a:bodyPr rtlCol="0" anchor="ctr">
            <a:normAutofit/>
          </a:bodyPr>
          <a:lstStyle>
            <a:lvl1pPr marL="0" marR="0" indent="0" algn="ctr" defTabSz="914400" rtl="0" eaLnBrk="1" fontAlgn="base" latinLnBrk="0" hangingPunct="1">
              <a:lnSpc>
                <a:spcPct val="110000"/>
              </a:lnSpc>
              <a:spcBef>
                <a:spcPts val="0"/>
              </a:spcBef>
              <a:spcAft>
                <a:spcPts val="600"/>
              </a:spcAft>
              <a:buClr>
                <a:schemeClr val="bg2"/>
              </a:buClr>
              <a:buSzTx/>
              <a:buFont typeface="Wingdings" pitchFamily="2" charset="2"/>
              <a:buNone/>
              <a:tabLst/>
              <a:defRPr>
                <a:solidFill>
                  <a:schemeClr val="bg2">
                    <a:lumMod val="60000"/>
                    <a:lumOff val="40000"/>
                  </a:schemeClr>
                </a:solidFill>
              </a:defRPr>
            </a:lvl1pPr>
          </a:lstStyle>
          <a:p>
            <a:pPr lvl="0"/>
            <a:r>
              <a:rPr lang="en-US" noProof="0"/>
              <a:t>Click icon to add picture</a:t>
            </a:r>
            <a:endParaRPr lang="en-GB" noProof="0"/>
          </a:p>
        </p:txBody>
      </p:sp>
      <p:sp>
        <p:nvSpPr>
          <p:cNvPr id="8" name="TextBox 35"/>
          <p:cNvSpPr txBox="1">
            <a:spLocks noChangeArrowheads="1"/>
          </p:cNvSpPr>
          <p:nvPr userDrawn="1"/>
        </p:nvSpPr>
        <p:spPr bwMode="auto">
          <a:xfrm>
            <a:off x="7877176" y="4243390"/>
            <a:ext cx="1152525" cy="1514517"/>
          </a:xfrm>
          <a:prstGeom prst="rect">
            <a:avLst/>
          </a:prstGeom>
          <a:solidFill>
            <a:srgbClr val="F5C4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600"/>
              </a:spcAft>
              <a:defRPr/>
            </a:pPr>
            <a:r>
              <a:rPr lang="en-GB" altLang="en-US" sz="1000">
                <a:solidFill>
                  <a:schemeClr val="bg1"/>
                </a:solidFill>
                <a:cs typeface="Arial" charset="0"/>
              </a:rPr>
              <a:t>If you can read this </a:t>
            </a:r>
            <a:r>
              <a:rPr lang="en-GB" altLang="en-US" sz="1000" b="1">
                <a:solidFill>
                  <a:schemeClr val="bg1"/>
                </a:solidFill>
                <a:cs typeface="Arial" charset="0"/>
              </a:rPr>
              <a:t>Click on the icon to choose a picture </a:t>
            </a:r>
            <a:r>
              <a:rPr lang="en-GB" altLang="en-US" sz="1000">
                <a:solidFill>
                  <a:schemeClr val="bg1"/>
                </a:solidFill>
                <a:cs typeface="Arial" charset="0"/>
              </a:rPr>
              <a:t>or </a:t>
            </a:r>
            <a:br>
              <a:rPr lang="en-GB" altLang="en-US" sz="1000">
                <a:solidFill>
                  <a:schemeClr val="bg1"/>
                </a:solidFill>
                <a:cs typeface="Arial" charset="0"/>
              </a:rPr>
            </a:br>
            <a:r>
              <a:rPr lang="en-GB" altLang="en-US" sz="1000" b="1">
                <a:solidFill>
                  <a:schemeClr val="bg1"/>
                </a:solidFill>
                <a:cs typeface="Arial" charset="0"/>
              </a:rPr>
              <a:t>Reset the slide</a:t>
            </a:r>
            <a:r>
              <a:rPr lang="en-GB" altLang="en-US" sz="1000">
                <a:solidFill>
                  <a:schemeClr val="bg1"/>
                </a:solidFill>
                <a:cs typeface="Arial" charset="0"/>
              </a:rPr>
              <a:t>.</a:t>
            </a:r>
          </a:p>
          <a:p>
            <a:pPr algn="ctr" eaLnBrk="1" hangingPunct="1">
              <a:defRPr/>
            </a:pPr>
            <a:r>
              <a:rPr lang="en-GB" altLang="en-US" sz="700">
                <a:solidFill>
                  <a:schemeClr val="bg1"/>
                </a:solidFill>
                <a:cs typeface="Arial" charset="0"/>
              </a:rPr>
              <a:t>To Reset: Right click on the slide thumbnail and select ‘reset slide’ or choose the ‘Reset’ button on the ‘Home’ ribbon (next to the font choice box)</a:t>
            </a:r>
          </a:p>
        </p:txBody>
      </p:sp>
      <p:sp>
        <p:nvSpPr>
          <p:cNvPr id="9" name="TextBox 36"/>
          <p:cNvSpPr txBox="1">
            <a:spLocks noChangeArrowheads="1"/>
          </p:cNvSpPr>
          <p:nvPr userDrawn="1"/>
        </p:nvSpPr>
        <p:spPr bwMode="auto">
          <a:xfrm>
            <a:off x="128588" y="4243390"/>
            <a:ext cx="1152525" cy="1514517"/>
          </a:xfrm>
          <a:prstGeom prst="rect">
            <a:avLst/>
          </a:prstGeom>
          <a:solidFill>
            <a:srgbClr val="F5C4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600"/>
              </a:spcAft>
              <a:defRPr/>
            </a:pPr>
            <a:r>
              <a:rPr lang="en-GB" altLang="en-US" sz="1000">
                <a:solidFill>
                  <a:schemeClr val="bg1"/>
                </a:solidFill>
                <a:cs typeface="Arial" charset="0"/>
              </a:rPr>
              <a:t>If you can read this </a:t>
            </a:r>
            <a:r>
              <a:rPr lang="en-GB" altLang="en-US" sz="1000" b="1">
                <a:solidFill>
                  <a:schemeClr val="bg1"/>
                </a:solidFill>
                <a:cs typeface="Arial" charset="0"/>
              </a:rPr>
              <a:t>Click on the icon to choose a picture </a:t>
            </a:r>
            <a:r>
              <a:rPr lang="en-GB" altLang="en-US" sz="1000">
                <a:solidFill>
                  <a:schemeClr val="bg1"/>
                </a:solidFill>
                <a:cs typeface="Arial" charset="0"/>
              </a:rPr>
              <a:t>or </a:t>
            </a:r>
            <a:br>
              <a:rPr lang="en-GB" altLang="en-US" sz="1000">
                <a:solidFill>
                  <a:schemeClr val="bg1"/>
                </a:solidFill>
                <a:cs typeface="Arial" charset="0"/>
              </a:rPr>
            </a:br>
            <a:r>
              <a:rPr lang="en-GB" altLang="en-US" sz="1000" b="1">
                <a:solidFill>
                  <a:schemeClr val="bg1"/>
                </a:solidFill>
                <a:cs typeface="Arial" charset="0"/>
              </a:rPr>
              <a:t>Reset the slide</a:t>
            </a:r>
            <a:r>
              <a:rPr lang="en-GB" altLang="en-US" sz="1000">
                <a:solidFill>
                  <a:schemeClr val="bg1"/>
                </a:solidFill>
                <a:cs typeface="Arial" charset="0"/>
              </a:rPr>
              <a:t>.</a:t>
            </a:r>
          </a:p>
          <a:p>
            <a:pPr algn="ctr" eaLnBrk="1" hangingPunct="1">
              <a:defRPr/>
            </a:pPr>
            <a:r>
              <a:rPr lang="en-GB" altLang="en-US" sz="700">
                <a:solidFill>
                  <a:schemeClr val="bg1"/>
                </a:solidFill>
                <a:cs typeface="Arial" charset="0"/>
              </a:rPr>
              <a:t>To Reset: Right click on the slide thumbnail and select ‘reset slide’ or choose the ‘Reset’ button on the ‘Home’ ribbon (next to the font choice box)</a:t>
            </a:r>
          </a:p>
        </p:txBody>
      </p:sp>
      <p:grpSp>
        <p:nvGrpSpPr>
          <p:cNvPr id="10" name="Group 39"/>
          <p:cNvGrpSpPr>
            <a:grpSpLocks/>
          </p:cNvGrpSpPr>
          <p:nvPr userDrawn="1"/>
        </p:nvGrpSpPr>
        <p:grpSpPr bwMode="white">
          <a:xfrm>
            <a:off x="-578012" y="0"/>
            <a:ext cx="503400" cy="6865938"/>
            <a:chOff x="-578175" y="0"/>
            <a:chExt cx="503840" cy="6865432"/>
          </a:xfrm>
        </p:grpSpPr>
        <p:sp>
          <p:nvSpPr>
            <p:cNvPr id="11" name="Rectangle 10"/>
            <p:cNvSpPr/>
            <p:nvPr userDrawn="1"/>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12" name="Group 41"/>
            <p:cNvGrpSpPr>
              <a:grpSpLocks/>
            </p:cNvGrpSpPr>
            <p:nvPr userDrawn="1"/>
          </p:nvGrpSpPr>
          <p:grpSpPr bwMode="white">
            <a:xfrm>
              <a:off x="-307801" y="1143000"/>
              <a:ext cx="233465" cy="4572000"/>
              <a:chOff x="-361009" y="1143000"/>
              <a:chExt cx="286674" cy="4572000"/>
            </a:xfrm>
          </p:grpSpPr>
          <p:cxnSp>
            <p:nvCxnSpPr>
              <p:cNvPr id="27" name="Straight Connector 26"/>
              <p:cNvCxnSpPr/>
              <p:nvPr userDrawn="1"/>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28"/>
            <p:cNvGrpSpPr>
              <a:grpSpLocks/>
            </p:cNvGrpSpPr>
            <p:nvPr userDrawn="1"/>
          </p:nvGrpSpPr>
          <p:grpSpPr bwMode="white">
            <a:xfrm>
              <a:off x="-307801" y="0"/>
              <a:ext cx="233466" cy="6865432"/>
              <a:chOff x="-564989" y="0"/>
              <a:chExt cx="490654" cy="6865432"/>
            </a:xfrm>
          </p:grpSpPr>
          <p:cxnSp>
            <p:nvCxnSpPr>
              <p:cNvPr id="21" name="Straight Connector 20"/>
              <p:cNvCxnSpPr/>
              <p:nvPr userDrawn="1"/>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xtBox 43"/>
            <p:cNvSpPr txBox="1">
              <a:spLocks noChangeArrowheads="1"/>
            </p:cNvSpPr>
            <p:nvPr userDrawn="1"/>
          </p:nvSpPr>
          <p:spPr bwMode="white">
            <a:xfrm>
              <a:off x="-578175" y="102862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1/6</a:t>
              </a:r>
            </a:p>
          </p:txBody>
        </p:sp>
        <p:sp>
          <p:nvSpPr>
            <p:cNvPr id="15" name="TextBox 44"/>
            <p:cNvSpPr txBox="1">
              <a:spLocks noChangeArrowheads="1"/>
            </p:cNvSpPr>
            <p:nvPr userDrawn="1"/>
          </p:nvSpPr>
          <p:spPr bwMode="white">
            <a:xfrm>
              <a:off x="-578175" y="2182652"/>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2/6</a:t>
              </a:r>
            </a:p>
          </p:txBody>
        </p:sp>
        <p:sp>
          <p:nvSpPr>
            <p:cNvPr id="16" name="TextBox 45"/>
            <p:cNvSpPr txBox="1">
              <a:spLocks noChangeArrowheads="1"/>
            </p:cNvSpPr>
            <p:nvPr userDrawn="1"/>
          </p:nvSpPr>
          <p:spPr bwMode="white">
            <a:xfrm>
              <a:off x="-578175" y="4463721"/>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4/6</a:t>
              </a:r>
            </a:p>
          </p:txBody>
        </p:sp>
        <p:sp>
          <p:nvSpPr>
            <p:cNvPr id="17" name="TextBox 46"/>
            <p:cNvSpPr txBox="1">
              <a:spLocks noChangeArrowheads="1"/>
            </p:cNvSpPr>
            <p:nvPr userDrawn="1"/>
          </p:nvSpPr>
          <p:spPr bwMode="white">
            <a:xfrm>
              <a:off x="-578175" y="5601875"/>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5/6</a:t>
              </a:r>
            </a:p>
          </p:txBody>
        </p:sp>
        <p:sp>
          <p:nvSpPr>
            <p:cNvPr id="18" name="TextBox 47"/>
            <p:cNvSpPr txBox="1">
              <a:spLocks noChangeArrowheads="1"/>
            </p:cNvSpPr>
            <p:nvPr userDrawn="1"/>
          </p:nvSpPr>
          <p:spPr bwMode="white">
            <a:xfrm>
              <a:off x="-578175" y="161119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1/4</a:t>
              </a:r>
            </a:p>
          </p:txBody>
        </p:sp>
        <p:sp>
          <p:nvSpPr>
            <p:cNvPr id="19" name="TextBox 48"/>
            <p:cNvSpPr txBox="1">
              <a:spLocks noChangeArrowheads="1"/>
            </p:cNvSpPr>
            <p:nvPr userDrawn="1"/>
          </p:nvSpPr>
          <p:spPr bwMode="white">
            <a:xfrm>
              <a:off x="-578175" y="5049466"/>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3/4</a:t>
              </a:r>
            </a:p>
          </p:txBody>
        </p:sp>
        <p:sp>
          <p:nvSpPr>
            <p:cNvPr id="20" name="TextBox 49"/>
            <p:cNvSpPr txBox="1">
              <a:spLocks noChangeArrowheads="1"/>
            </p:cNvSpPr>
            <p:nvPr userDrawn="1"/>
          </p:nvSpPr>
          <p:spPr bwMode="white">
            <a:xfrm>
              <a:off x="-578175" y="3338267"/>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1/2</a:t>
              </a:r>
            </a:p>
          </p:txBody>
        </p:sp>
      </p:grpSp>
      <p:grpSp>
        <p:nvGrpSpPr>
          <p:cNvPr id="31" name="Group 30"/>
          <p:cNvGrpSpPr/>
          <p:nvPr userDrawn="1"/>
        </p:nvGrpSpPr>
        <p:grpSpPr bwMode="white">
          <a:xfrm>
            <a:off x="3" y="-325436"/>
            <a:ext cx="9144000" cy="233362"/>
            <a:chOff x="3" y="-325436"/>
            <a:chExt cx="9144000" cy="233362"/>
          </a:xfrm>
        </p:grpSpPr>
        <p:sp>
          <p:nvSpPr>
            <p:cNvPr id="32" name="Rectangle 31"/>
            <p:cNvSpPr/>
            <p:nvPr userDrawn="1"/>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33" name="Straight Connector 32"/>
            <p:cNvCxnSpPr/>
            <p:nvPr userDrawn="1"/>
          </p:nvCxnSpPr>
          <p:spPr bwMode="white">
            <a:xfrm rot="16200000" flipH="1">
              <a:off x="35163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white">
            <a:xfrm rot="16200000" flipH="1">
              <a:off x="855900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7258906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 Right image">
    <p:bg>
      <p:bgPr>
        <a:solidFill>
          <a:schemeClr val="tx2"/>
        </a:solidFill>
        <a:effectLst/>
      </p:bgPr>
    </p:bg>
    <p:spTree>
      <p:nvGrpSpPr>
        <p:cNvPr id="1" name=""/>
        <p:cNvGrpSpPr/>
        <p:nvPr/>
      </p:nvGrpSpPr>
      <p:grpSpPr>
        <a:xfrm>
          <a:off x="0" y="0"/>
          <a:ext cx="0" cy="0"/>
          <a:chOff x="0" y="0"/>
          <a:chExt cx="0" cy="0"/>
        </a:xfrm>
      </p:grpSpPr>
      <p:sp>
        <p:nvSpPr>
          <p:cNvPr id="4" name="Text Placeholder 5"/>
          <p:cNvSpPr>
            <a:spLocks noGrp="1"/>
          </p:cNvSpPr>
          <p:nvPr>
            <p:ph type="body" sz="quarter" idx="11"/>
          </p:nvPr>
        </p:nvSpPr>
        <p:spPr>
          <a:xfrm>
            <a:off x="468314" y="3506788"/>
            <a:ext cx="3924299" cy="2514600"/>
          </a:xfrm>
        </p:spPr>
        <p:txBody>
          <a:bodyPr/>
          <a:lstStyle>
            <a:lvl1pPr>
              <a:buClrTx/>
              <a:defRPr>
                <a:solidFill>
                  <a:schemeClr val="bg1"/>
                </a:solidFill>
              </a:defRPr>
            </a:lvl1pPr>
            <a:lvl2pPr>
              <a:buClrTx/>
              <a:defRPr>
                <a:solidFill>
                  <a:schemeClr val="bg1"/>
                </a:solidFill>
              </a:defRPr>
            </a:lvl2pPr>
            <a:lvl3pPr>
              <a:buClr>
                <a:schemeClr val="bg1"/>
              </a:buClr>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18"/>
          <p:cNvSpPr>
            <a:spLocks noGrp="1"/>
          </p:cNvSpPr>
          <p:nvPr>
            <p:ph type="pic" sz="quarter" idx="15"/>
          </p:nvPr>
        </p:nvSpPr>
        <p:spPr>
          <a:xfrm>
            <a:off x="4572000" y="0"/>
            <a:ext cx="4572000" cy="6858000"/>
          </a:xfrm>
          <a:prstGeom prst="rect">
            <a:avLst/>
          </a:prstGeom>
        </p:spPr>
        <p:txBody>
          <a:bodyPr rtlCol="0" anchor="ctr">
            <a:normAutofit/>
          </a:bodyPr>
          <a:lstStyle>
            <a:lvl1pPr marL="0" indent="0" algn="ctr">
              <a:buNone/>
              <a:defRPr baseline="0">
                <a:solidFill>
                  <a:schemeClr val="bg2">
                    <a:lumMod val="60000"/>
                    <a:lumOff val="40000"/>
                  </a:schemeClr>
                </a:solidFill>
              </a:defRPr>
            </a:lvl1pPr>
          </a:lstStyle>
          <a:p>
            <a:pPr lvl="0"/>
            <a:r>
              <a:rPr lang="en-US" noProof="0"/>
              <a:t>Click icon to add picture</a:t>
            </a:r>
            <a:endParaRPr lang="en-GB" noProof="0"/>
          </a:p>
        </p:txBody>
      </p:sp>
      <p:sp>
        <p:nvSpPr>
          <p:cNvPr id="6" name="Title 7"/>
          <p:cNvSpPr>
            <a:spLocks noGrp="1"/>
          </p:cNvSpPr>
          <p:nvPr>
            <p:ph type="title" hasCustomPrompt="1"/>
          </p:nvPr>
        </p:nvSpPr>
        <p:spPr>
          <a:xfrm>
            <a:off x="469900" y="325941"/>
            <a:ext cx="3922713" cy="2895160"/>
          </a:xfrm>
        </p:spPr>
        <p:txBody>
          <a:bodyPr/>
          <a:lstStyle>
            <a:lvl1pPr>
              <a:defRPr sz="2800">
                <a:solidFill>
                  <a:schemeClr val="bg1"/>
                </a:solidFill>
              </a:defRPr>
            </a:lvl1pPr>
          </a:lstStyle>
          <a:p>
            <a:r>
              <a:rPr lang="en-US"/>
              <a:t>Click to edit divider title</a:t>
            </a:r>
            <a:endParaRPr lang="en-GB"/>
          </a:p>
        </p:txBody>
      </p:sp>
      <p:sp>
        <p:nvSpPr>
          <p:cNvPr id="7" name="TextBox 6"/>
          <p:cNvSpPr txBox="1">
            <a:spLocks noChangeArrowheads="1"/>
          </p:cNvSpPr>
          <p:nvPr userDrawn="1"/>
        </p:nvSpPr>
        <p:spPr bwMode="auto">
          <a:xfrm>
            <a:off x="5724525" y="5826125"/>
            <a:ext cx="2228850" cy="884238"/>
          </a:xfrm>
          <a:prstGeom prst="rect">
            <a:avLst/>
          </a:prstGeom>
          <a:solidFill>
            <a:srgbClr val="F5C4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600"/>
              </a:spcAft>
              <a:defRPr/>
            </a:pPr>
            <a:r>
              <a:rPr lang="en-GB" altLang="en-US" sz="1000">
                <a:solidFill>
                  <a:schemeClr val="bg1"/>
                </a:solidFill>
                <a:cs typeface="Arial" charset="0"/>
              </a:rPr>
              <a:t>If you can read this </a:t>
            </a:r>
            <a:r>
              <a:rPr lang="en-GB" altLang="en-US" sz="1000" b="1">
                <a:solidFill>
                  <a:schemeClr val="bg1"/>
                </a:solidFill>
                <a:cs typeface="Arial" charset="0"/>
              </a:rPr>
              <a:t>Click on the icon to choose a picture </a:t>
            </a:r>
            <a:r>
              <a:rPr lang="en-GB" altLang="en-US" sz="1000">
                <a:solidFill>
                  <a:schemeClr val="bg1"/>
                </a:solidFill>
                <a:cs typeface="Arial" charset="0"/>
              </a:rPr>
              <a:t>or </a:t>
            </a:r>
            <a:br>
              <a:rPr lang="en-GB" altLang="en-US" sz="1000">
                <a:solidFill>
                  <a:schemeClr val="bg1"/>
                </a:solidFill>
                <a:cs typeface="Arial" charset="0"/>
              </a:rPr>
            </a:br>
            <a:r>
              <a:rPr lang="en-GB" altLang="en-US" sz="1000" b="1">
                <a:solidFill>
                  <a:schemeClr val="bg1"/>
                </a:solidFill>
                <a:cs typeface="Arial" charset="0"/>
              </a:rPr>
              <a:t>Reset the slide</a:t>
            </a:r>
            <a:r>
              <a:rPr lang="en-GB" altLang="en-US" sz="1000">
                <a:solidFill>
                  <a:schemeClr val="bg1"/>
                </a:solidFill>
                <a:cs typeface="Arial" charset="0"/>
              </a:rPr>
              <a:t>.</a:t>
            </a:r>
          </a:p>
          <a:p>
            <a:pPr algn="ctr" eaLnBrk="1" hangingPunct="1">
              <a:defRPr/>
            </a:pPr>
            <a:r>
              <a:rPr lang="en-GB" altLang="en-US" sz="700">
                <a:solidFill>
                  <a:schemeClr val="bg1"/>
                </a:solidFill>
                <a:cs typeface="Arial" charset="0"/>
              </a:rPr>
              <a:t>To Reset: Right click on the slide thumbnail and select ‘reset slide’ or choose the ‘Reset’ button on the ‘Home’ ribbon (next to the font choice box)</a:t>
            </a:r>
          </a:p>
        </p:txBody>
      </p:sp>
      <p:sp>
        <p:nvSpPr>
          <p:cNvPr id="8" name="TextBox 35"/>
          <p:cNvSpPr txBox="1">
            <a:spLocks noChangeArrowheads="1"/>
          </p:cNvSpPr>
          <p:nvPr userDrawn="1"/>
        </p:nvSpPr>
        <p:spPr bwMode="auto">
          <a:xfrm>
            <a:off x="5724525" y="288925"/>
            <a:ext cx="2228850" cy="884238"/>
          </a:xfrm>
          <a:prstGeom prst="rect">
            <a:avLst/>
          </a:prstGeom>
          <a:solidFill>
            <a:srgbClr val="F5C4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600"/>
              </a:spcAft>
              <a:defRPr/>
            </a:pPr>
            <a:r>
              <a:rPr lang="en-GB" altLang="en-US" sz="1000">
                <a:solidFill>
                  <a:schemeClr val="bg1"/>
                </a:solidFill>
                <a:cs typeface="Arial" charset="0"/>
              </a:rPr>
              <a:t>If you can read this </a:t>
            </a:r>
            <a:r>
              <a:rPr lang="en-GB" altLang="en-US" sz="1000" b="1">
                <a:solidFill>
                  <a:schemeClr val="bg1"/>
                </a:solidFill>
                <a:cs typeface="Arial" charset="0"/>
              </a:rPr>
              <a:t>Click on the icon to choose a picture </a:t>
            </a:r>
            <a:r>
              <a:rPr lang="en-GB" altLang="en-US" sz="1000">
                <a:solidFill>
                  <a:schemeClr val="bg1"/>
                </a:solidFill>
                <a:cs typeface="Arial" charset="0"/>
              </a:rPr>
              <a:t>or </a:t>
            </a:r>
            <a:br>
              <a:rPr lang="en-GB" altLang="en-US" sz="1000">
                <a:solidFill>
                  <a:schemeClr val="bg1"/>
                </a:solidFill>
                <a:cs typeface="Arial" charset="0"/>
              </a:rPr>
            </a:br>
            <a:r>
              <a:rPr lang="en-GB" altLang="en-US" sz="1000" b="1">
                <a:solidFill>
                  <a:schemeClr val="bg1"/>
                </a:solidFill>
                <a:cs typeface="Arial" charset="0"/>
              </a:rPr>
              <a:t>Reset the slide</a:t>
            </a:r>
            <a:r>
              <a:rPr lang="en-GB" altLang="en-US" sz="1000">
                <a:solidFill>
                  <a:schemeClr val="bg1"/>
                </a:solidFill>
                <a:cs typeface="Arial" charset="0"/>
              </a:rPr>
              <a:t>.</a:t>
            </a:r>
          </a:p>
          <a:p>
            <a:pPr algn="ctr" eaLnBrk="1" hangingPunct="1">
              <a:defRPr/>
            </a:pPr>
            <a:r>
              <a:rPr lang="en-GB" altLang="en-US" sz="700">
                <a:solidFill>
                  <a:schemeClr val="bg1"/>
                </a:solidFill>
                <a:cs typeface="Arial" charset="0"/>
              </a:rPr>
              <a:t>To Reset: Right click on the slide thumbnail and select ‘reset slide’ or choose the ‘Reset’ button on the ‘Home’ ribbon (next to the font choice box)</a:t>
            </a:r>
          </a:p>
        </p:txBody>
      </p:sp>
      <p:grpSp>
        <p:nvGrpSpPr>
          <p:cNvPr id="9" name="Group 39"/>
          <p:cNvGrpSpPr>
            <a:grpSpLocks/>
          </p:cNvGrpSpPr>
          <p:nvPr userDrawn="1"/>
        </p:nvGrpSpPr>
        <p:grpSpPr bwMode="white">
          <a:xfrm>
            <a:off x="-578012" y="0"/>
            <a:ext cx="503400" cy="6865938"/>
            <a:chOff x="-578175" y="0"/>
            <a:chExt cx="503840" cy="6865432"/>
          </a:xfrm>
        </p:grpSpPr>
        <p:sp>
          <p:nvSpPr>
            <p:cNvPr id="10" name="Rectangle 9"/>
            <p:cNvSpPr/>
            <p:nvPr userDrawn="1"/>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11" name="Group 41"/>
            <p:cNvGrpSpPr>
              <a:grpSpLocks/>
            </p:cNvGrpSpPr>
            <p:nvPr userDrawn="1"/>
          </p:nvGrpSpPr>
          <p:grpSpPr bwMode="white">
            <a:xfrm>
              <a:off x="-307801" y="1143000"/>
              <a:ext cx="233465" cy="4572000"/>
              <a:chOff x="-361009" y="1143000"/>
              <a:chExt cx="286674" cy="4572000"/>
            </a:xfrm>
          </p:grpSpPr>
          <p:cxnSp>
            <p:nvCxnSpPr>
              <p:cNvPr id="26" name="Straight Connector 25"/>
              <p:cNvCxnSpPr/>
              <p:nvPr userDrawn="1"/>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28"/>
            <p:cNvGrpSpPr>
              <a:grpSpLocks/>
            </p:cNvGrpSpPr>
            <p:nvPr userDrawn="1"/>
          </p:nvGrpSpPr>
          <p:grpSpPr bwMode="white">
            <a:xfrm>
              <a:off x="-307801" y="0"/>
              <a:ext cx="233466" cy="6865432"/>
              <a:chOff x="-564989" y="0"/>
              <a:chExt cx="490654" cy="6865432"/>
            </a:xfrm>
          </p:grpSpPr>
          <p:cxnSp>
            <p:nvCxnSpPr>
              <p:cNvPr id="20" name="Straight Connector 19"/>
              <p:cNvCxnSpPr/>
              <p:nvPr userDrawn="1"/>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TextBox 43"/>
            <p:cNvSpPr txBox="1">
              <a:spLocks noChangeArrowheads="1"/>
            </p:cNvSpPr>
            <p:nvPr userDrawn="1"/>
          </p:nvSpPr>
          <p:spPr bwMode="white">
            <a:xfrm>
              <a:off x="-578175" y="102862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1/6</a:t>
              </a:r>
            </a:p>
          </p:txBody>
        </p:sp>
        <p:sp>
          <p:nvSpPr>
            <p:cNvPr id="14" name="TextBox 44"/>
            <p:cNvSpPr txBox="1">
              <a:spLocks noChangeArrowheads="1"/>
            </p:cNvSpPr>
            <p:nvPr userDrawn="1"/>
          </p:nvSpPr>
          <p:spPr bwMode="white">
            <a:xfrm>
              <a:off x="-578175" y="2182652"/>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2/6</a:t>
              </a:r>
            </a:p>
          </p:txBody>
        </p:sp>
        <p:sp>
          <p:nvSpPr>
            <p:cNvPr id="15" name="TextBox 45"/>
            <p:cNvSpPr txBox="1">
              <a:spLocks noChangeArrowheads="1"/>
            </p:cNvSpPr>
            <p:nvPr userDrawn="1"/>
          </p:nvSpPr>
          <p:spPr bwMode="white">
            <a:xfrm>
              <a:off x="-578175" y="4463721"/>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4/6</a:t>
              </a:r>
            </a:p>
          </p:txBody>
        </p:sp>
        <p:sp>
          <p:nvSpPr>
            <p:cNvPr id="16" name="TextBox 46"/>
            <p:cNvSpPr txBox="1">
              <a:spLocks noChangeArrowheads="1"/>
            </p:cNvSpPr>
            <p:nvPr userDrawn="1"/>
          </p:nvSpPr>
          <p:spPr bwMode="white">
            <a:xfrm>
              <a:off x="-578175" y="5601875"/>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5/6</a:t>
              </a:r>
            </a:p>
          </p:txBody>
        </p:sp>
        <p:sp>
          <p:nvSpPr>
            <p:cNvPr id="17" name="TextBox 47"/>
            <p:cNvSpPr txBox="1">
              <a:spLocks noChangeArrowheads="1"/>
            </p:cNvSpPr>
            <p:nvPr userDrawn="1"/>
          </p:nvSpPr>
          <p:spPr bwMode="white">
            <a:xfrm>
              <a:off x="-578175" y="161119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1/4</a:t>
              </a:r>
            </a:p>
          </p:txBody>
        </p:sp>
        <p:sp>
          <p:nvSpPr>
            <p:cNvPr id="18" name="TextBox 48"/>
            <p:cNvSpPr txBox="1">
              <a:spLocks noChangeArrowheads="1"/>
            </p:cNvSpPr>
            <p:nvPr userDrawn="1"/>
          </p:nvSpPr>
          <p:spPr bwMode="white">
            <a:xfrm>
              <a:off x="-578175" y="5049466"/>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3/4</a:t>
              </a:r>
            </a:p>
          </p:txBody>
        </p:sp>
        <p:sp>
          <p:nvSpPr>
            <p:cNvPr id="19" name="TextBox 49"/>
            <p:cNvSpPr txBox="1">
              <a:spLocks noChangeArrowheads="1"/>
            </p:cNvSpPr>
            <p:nvPr userDrawn="1"/>
          </p:nvSpPr>
          <p:spPr bwMode="white">
            <a:xfrm>
              <a:off x="-578175" y="3338267"/>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1/2</a:t>
              </a:r>
            </a:p>
          </p:txBody>
        </p:sp>
      </p:grpSp>
      <p:grpSp>
        <p:nvGrpSpPr>
          <p:cNvPr id="30" name="Group 29"/>
          <p:cNvGrpSpPr/>
          <p:nvPr userDrawn="1"/>
        </p:nvGrpSpPr>
        <p:grpSpPr bwMode="white">
          <a:xfrm>
            <a:off x="3" y="-325436"/>
            <a:ext cx="9144000" cy="233362"/>
            <a:chOff x="3" y="-325436"/>
            <a:chExt cx="9144000" cy="233362"/>
          </a:xfrm>
        </p:grpSpPr>
        <p:sp>
          <p:nvSpPr>
            <p:cNvPr id="31" name="Rectangle 30"/>
            <p:cNvSpPr/>
            <p:nvPr userDrawn="1"/>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32" name="Straight Connector 31"/>
            <p:cNvCxnSpPr/>
            <p:nvPr userDrawn="1"/>
          </p:nvCxnSpPr>
          <p:spPr bwMode="white">
            <a:xfrm rot="16200000" flipH="1">
              <a:off x="35163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white">
            <a:xfrm rot="16200000" flipH="1">
              <a:off x="855900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3006069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 No ima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314" y="1214422"/>
            <a:ext cx="6604017" cy="2005022"/>
          </a:xfrm>
          <a:noFill/>
          <a:ln w="9525" algn="ctr">
            <a:noFill/>
            <a:miter lim="800000"/>
            <a:headEnd/>
            <a:tailEnd/>
          </a:ln>
          <a:effectLst/>
        </p:spPr>
        <p:txBody>
          <a:bodyPr/>
          <a:lstStyle>
            <a:lvl1pPr>
              <a:defRPr kumimoji="0" lang="en-GB" sz="2800" b="0" i="0" u="none" strike="noStrike" kern="0" cap="none" spc="0" normalizeH="0" baseline="0" noProof="0" dirty="0" smtClean="0">
                <a:ln>
                  <a:noFill/>
                </a:ln>
                <a:solidFill>
                  <a:schemeClr val="bg1"/>
                </a:solidFill>
                <a:effectLst/>
                <a:uLnTx/>
                <a:uFillTx/>
                <a:latin typeface="+mj-lt"/>
                <a:ea typeface="+mj-ea"/>
                <a:cs typeface="+mj-cs"/>
              </a:defRPr>
            </a:lvl1pPr>
          </a:lstStyle>
          <a:p>
            <a:pPr lvl="0"/>
            <a:r>
              <a:rPr lang="en-US"/>
              <a:t>Click to edit divider title</a:t>
            </a:r>
            <a:endParaRPr lang="en-GB"/>
          </a:p>
        </p:txBody>
      </p:sp>
      <p:pic>
        <p:nvPicPr>
          <p:cNvPr id="4" name="Picture 35" descr="JCI_RGB.emf"/>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594601" y="6234113"/>
            <a:ext cx="109696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p:cNvSpPr>
            <a:spLocks noGrp="1"/>
          </p:cNvSpPr>
          <p:nvPr>
            <p:ph type="body" sz="quarter" idx="11"/>
          </p:nvPr>
        </p:nvSpPr>
        <p:spPr>
          <a:xfrm>
            <a:off x="468313" y="3506788"/>
            <a:ext cx="3924300" cy="2514600"/>
          </a:xfrm>
        </p:spPr>
        <p:txBody>
          <a:bodyPr/>
          <a:lstStyle>
            <a:lvl1pPr>
              <a:buClrTx/>
              <a:defRPr>
                <a:solidFill>
                  <a:schemeClr val="bg1"/>
                </a:solidFill>
              </a:defRPr>
            </a:lvl1pPr>
            <a:lvl2pPr>
              <a:buClrTx/>
              <a:defRPr>
                <a:solidFill>
                  <a:schemeClr val="bg1"/>
                </a:solidFill>
              </a:defRPr>
            </a:lvl2pPr>
            <a:lvl3pPr>
              <a:buClr>
                <a:schemeClr val="bg1"/>
              </a:buClr>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8" name="Group 39"/>
          <p:cNvGrpSpPr>
            <a:grpSpLocks/>
          </p:cNvGrpSpPr>
          <p:nvPr userDrawn="1"/>
        </p:nvGrpSpPr>
        <p:grpSpPr bwMode="white">
          <a:xfrm>
            <a:off x="-578012" y="0"/>
            <a:ext cx="503400" cy="6865938"/>
            <a:chOff x="-578175" y="0"/>
            <a:chExt cx="503840" cy="6865432"/>
          </a:xfrm>
        </p:grpSpPr>
        <p:sp>
          <p:nvSpPr>
            <p:cNvPr id="10" name="Rectangle 9"/>
            <p:cNvSpPr/>
            <p:nvPr userDrawn="1"/>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11" name="Group 41"/>
            <p:cNvGrpSpPr>
              <a:grpSpLocks/>
            </p:cNvGrpSpPr>
            <p:nvPr userDrawn="1"/>
          </p:nvGrpSpPr>
          <p:grpSpPr bwMode="white">
            <a:xfrm>
              <a:off x="-307801" y="1143000"/>
              <a:ext cx="233465" cy="4572000"/>
              <a:chOff x="-361009" y="1143000"/>
              <a:chExt cx="286674" cy="4572000"/>
            </a:xfrm>
          </p:grpSpPr>
          <p:cxnSp>
            <p:nvCxnSpPr>
              <p:cNvPr id="26" name="Straight Connector 25"/>
              <p:cNvCxnSpPr/>
              <p:nvPr userDrawn="1"/>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28"/>
            <p:cNvGrpSpPr>
              <a:grpSpLocks/>
            </p:cNvGrpSpPr>
            <p:nvPr userDrawn="1"/>
          </p:nvGrpSpPr>
          <p:grpSpPr bwMode="white">
            <a:xfrm>
              <a:off x="-307801" y="0"/>
              <a:ext cx="233466" cy="6865432"/>
              <a:chOff x="-564989" y="0"/>
              <a:chExt cx="490654" cy="6865432"/>
            </a:xfrm>
          </p:grpSpPr>
          <p:cxnSp>
            <p:nvCxnSpPr>
              <p:cNvPr id="20" name="Straight Connector 19"/>
              <p:cNvCxnSpPr/>
              <p:nvPr userDrawn="1"/>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TextBox 43"/>
            <p:cNvSpPr txBox="1">
              <a:spLocks noChangeArrowheads="1"/>
            </p:cNvSpPr>
            <p:nvPr userDrawn="1"/>
          </p:nvSpPr>
          <p:spPr bwMode="white">
            <a:xfrm>
              <a:off x="-578175" y="102862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1/6</a:t>
              </a:r>
            </a:p>
          </p:txBody>
        </p:sp>
        <p:sp>
          <p:nvSpPr>
            <p:cNvPr id="14" name="TextBox 44"/>
            <p:cNvSpPr txBox="1">
              <a:spLocks noChangeArrowheads="1"/>
            </p:cNvSpPr>
            <p:nvPr userDrawn="1"/>
          </p:nvSpPr>
          <p:spPr bwMode="white">
            <a:xfrm>
              <a:off x="-578175" y="2182652"/>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2/6</a:t>
              </a:r>
            </a:p>
          </p:txBody>
        </p:sp>
        <p:sp>
          <p:nvSpPr>
            <p:cNvPr id="15" name="TextBox 45"/>
            <p:cNvSpPr txBox="1">
              <a:spLocks noChangeArrowheads="1"/>
            </p:cNvSpPr>
            <p:nvPr userDrawn="1"/>
          </p:nvSpPr>
          <p:spPr bwMode="white">
            <a:xfrm>
              <a:off x="-578175" y="4463721"/>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4/6</a:t>
              </a:r>
            </a:p>
          </p:txBody>
        </p:sp>
        <p:sp>
          <p:nvSpPr>
            <p:cNvPr id="16" name="TextBox 46"/>
            <p:cNvSpPr txBox="1">
              <a:spLocks noChangeArrowheads="1"/>
            </p:cNvSpPr>
            <p:nvPr userDrawn="1"/>
          </p:nvSpPr>
          <p:spPr bwMode="white">
            <a:xfrm>
              <a:off x="-578175" y="5601875"/>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5/6</a:t>
              </a:r>
            </a:p>
          </p:txBody>
        </p:sp>
        <p:sp>
          <p:nvSpPr>
            <p:cNvPr id="17" name="TextBox 47"/>
            <p:cNvSpPr txBox="1">
              <a:spLocks noChangeArrowheads="1"/>
            </p:cNvSpPr>
            <p:nvPr userDrawn="1"/>
          </p:nvSpPr>
          <p:spPr bwMode="white">
            <a:xfrm>
              <a:off x="-578175" y="161119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1/4</a:t>
              </a:r>
            </a:p>
          </p:txBody>
        </p:sp>
        <p:sp>
          <p:nvSpPr>
            <p:cNvPr id="18" name="TextBox 48"/>
            <p:cNvSpPr txBox="1">
              <a:spLocks noChangeArrowheads="1"/>
            </p:cNvSpPr>
            <p:nvPr userDrawn="1"/>
          </p:nvSpPr>
          <p:spPr bwMode="white">
            <a:xfrm>
              <a:off x="-578175" y="5049466"/>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3/4</a:t>
              </a:r>
            </a:p>
          </p:txBody>
        </p:sp>
        <p:sp>
          <p:nvSpPr>
            <p:cNvPr id="19" name="TextBox 49"/>
            <p:cNvSpPr txBox="1">
              <a:spLocks noChangeArrowheads="1"/>
            </p:cNvSpPr>
            <p:nvPr userDrawn="1"/>
          </p:nvSpPr>
          <p:spPr bwMode="white">
            <a:xfrm>
              <a:off x="-578175" y="3338267"/>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1/2</a:t>
              </a:r>
            </a:p>
          </p:txBody>
        </p:sp>
      </p:grpSp>
      <p:grpSp>
        <p:nvGrpSpPr>
          <p:cNvPr id="30" name="Group 29"/>
          <p:cNvGrpSpPr/>
          <p:nvPr userDrawn="1"/>
        </p:nvGrpSpPr>
        <p:grpSpPr bwMode="white">
          <a:xfrm>
            <a:off x="3" y="-325436"/>
            <a:ext cx="9144000" cy="233362"/>
            <a:chOff x="3" y="-325436"/>
            <a:chExt cx="9144000" cy="233362"/>
          </a:xfrm>
        </p:grpSpPr>
        <p:sp>
          <p:nvSpPr>
            <p:cNvPr id="31" name="Rectangle 30"/>
            <p:cNvSpPr/>
            <p:nvPr userDrawn="1"/>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32" name="Straight Connector 31"/>
            <p:cNvCxnSpPr/>
            <p:nvPr userDrawn="1"/>
          </p:nvCxnSpPr>
          <p:spPr bwMode="white">
            <a:xfrm rot="16200000" flipH="1">
              <a:off x="35163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white">
            <a:xfrm rot="16200000" flipH="1">
              <a:off x="855900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6" name="Rectangle 5"/>
          <p:cNvSpPr txBox="1">
            <a:spLocks noChangeArrowheads="1"/>
          </p:cNvSpPr>
          <p:nvPr userDrawn="1"/>
        </p:nvSpPr>
        <p:spPr bwMode="auto">
          <a:xfrm>
            <a:off x="763589" y="6630989"/>
            <a:ext cx="1100137" cy="92075"/>
          </a:xfrm>
          <a:prstGeom prst="rect">
            <a:avLst/>
          </a:prstGeom>
          <a:noFill/>
          <a:ln w="9525">
            <a:noFill/>
            <a:miter lim="800000"/>
            <a:headEnd/>
            <a:tailEnd/>
          </a:ln>
          <a:effectLst/>
        </p:spPr>
        <p:txBody>
          <a:bodyPr lIns="0" tIns="0" rIns="0" bIns="0">
            <a:spAutoFit/>
          </a:bodyPr>
          <a:lstStyle>
            <a:lvl1pPr>
              <a:defRPr sz="1000" noProof="1" smtClean="0">
                <a:solidFill>
                  <a:schemeClr val="bg2"/>
                </a:solidFill>
                <a:latin typeface="Arial" charset="0"/>
              </a:defRPr>
            </a:lvl1pPr>
          </a:lstStyle>
          <a:p>
            <a:pPr>
              <a:defRPr/>
            </a:pPr>
            <a:r>
              <a:rPr lang="en-US" sz="600">
                <a:solidFill>
                  <a:schemeClr val="bg1"/>
                </a:solidFill>
                <a:cs typeface="+mn-cs"/>
              </a:rPr>
              <a:t>Johnson Controls, Inc. —</a:t>
            </a:r>
            <a:endParaRPr lang="en-GB" sz="600">
              <a:solidFill>
                <a:schemeClr val="bg1"/>
              </a:solidFill>
              <a:cs typeface="Arial" charset="0"/>
            </a:endParaRPr>
          </a:p>
        </p:txBody>
      </p:sp>
      <p:sp>
        <p:nvSpPr>
          <p:cNvPr id="37" name="Rectangle 6"/>
          <p:cNvSpPr txBox="1">
            <a:spLocks noChangeArrowheads="1"/>
          </p:cNvSpPr>
          <p:nvPr userDrawn="1"/>
        </p:nvSpPr>
        <p:spPr bwMode="auto">
          <a:xfrm>
            <a:off x="468313" y="6560604"/>
            <a:ext cx="269874" cy="215900"/>
          </a:xfrm>
          <a:prstGeom prst="rect">
            <a:avLst/>
          </a:prstGeom>
          <a:noFill/>
          <a:ln w="9525">
            <a:noFill/>
            <a:miter lim="800000"/>
            <a:headEnd/>
            <a:tailEnd/>
          </a:ln>
          <a:effec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fld id="{5CFF3644-1C11-477C-A5D5-3A3BC5CE8122}" type="slidenum">
              <a:rPr lang="de-DE" sz="900" b="0" smtClean="0">
                <a:solidFill>
                  <a:schemeClr val="bg1"/>
                </a:solidFill>
              </a:rPr>
              <a:pPr algn="l" eaLnBrk="1" hangingPunct="1"/>
              <a:t>‹#›</a:t>
            </a:fld>
            <a:endParaRPr lang="de-DE" sz="900" b="0">
              <a:solidFill>
                <a:schemeClr val="bg1"/>
              </a:solidFill>
            </a:endParaRPr>
          </a:p>
        </p:txBody>
      </p:sp>
      <p:sp>
        <p:nvSpPr>
          <p:cNvPr id="38" name="Footer Placeholder 1"/>
          <p:cNvSpPr>
            <a:spLocks noGrp="1"/>
          </p:cNvSpPr>
          <p:nvPr>
            <p:ph type="ftr" sz="quarter" idx="3"/>
          </p:nvPr>
        </p:nvSpPr>
        <p:spPr>
          <a:xfrm>
            <a:off x="1655888" y="6581110"/>
            <a:ext cx="4750467" cy="193675"/>
          </a:xfrm>
          <a:prstGeom prst="rect">
            <a:avLst/>
          </a:prstGeom>
        </p:spPr>
        <p:txBody>
          <a:bodyPr vert="horz" lIns="0" tIns="0" rIns="0" bIns="0" rtlCol="0" anchor="ctr"/>
          <a:lstStyle>
            <a:lvl1pPr algn="l">
              <a:defRPr sz="600">
                <a:solidFill>
                  <a:schemeClr val="bg1"/>
                </a:solidFill>
              </a:defRPr>
            </a:lvl1pPr>
          </a:lstStyle>
          <a:p>
            <a:r>
              <a:rPr lang="en-GB"/>
              <a:t>Footer - Use 'Insert &gt;Header &amp; Footer' to modify this text and ‘Apply to all’</a:t>
            </a:r>
          </a:p>
        </p:txBody>
      </p:sp>
    </p:spTree>
    <p:extLst>
      <p:ext uri="{BB962C8B-B14F-4D97-AF65-F5344CB8AC3E}">
        <p14:creationId xmlns:p14="http://schemas.microsoft.com/office/powerpoint/2010/main" val="329711914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2 ">
    <p:spTree>
      <p:nvGrpSpPr>
        <p:cNvPr id="1" name=""/>
        <p:cNvGrpSpPr/>
        <p:nvPr/>
      </p:nvGrpSpPr>
      <p:grpSpPr>
        <a:xfrm>
          <a:off x="0" y="0"/>
          <a:ext cx="0" cy="0"/>
          <a:chOff x="0" y="0"/>
          <a:chExt cx="0" cy="0"/>
        </a:xfrm>
      </p:grpSpPr>
      <p:sp>
        <p:nvSpPr>
          <p:cNvPr id="4" name="Rectangle 3"/>
          <p:cNvSpPr/>
          <p:nvPr userDrawn="1"/>
        </p:nvSpPr>
        <p:spPr>
          <a:xfrm>
            <a:off x="0" y="-1"/>
            <a:ext cx="9144000" cy="342900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35" descr="JCI_RGB.e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97650" y="5673725"/>
            <a:ext cx="17462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36"/>
          <p:cNvSpPr txBox="1">
            <a:spLocks noChangeArrowheads="1"/>
          </p:cNvSpPr>
          <p:nvPr userDrawn="1"/>
        </p:nvSpPr>
        <p:spPr bwMode="auto">
          <a:xfrm>
            <a:off x="7877175" y="1063625"/>
            <a:ext cx="1152525" cy="1514475"/>
          </a:xfrm>
          <a:prstGeom prst="rect">
            <a:avLst/>
          </a:prstGeom>
          <a:solidFill>
            <a:srgbClr val="F5C4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600"/>
              </a:spcAft>
              <a:defRPr/>
            </a:pPr>
            <a:r>
              <a:rPr lang="en-GB" altLang="en-US" sz="1000">
                <a:solidFill>
                  <a:schemeClr val="bg1"/>
                </a:solidFill>
                <a:cs typeface="Arial" charset="0"/>
              </a:rPr>
              <a:t>If you can read this </a:t>
            </a:r>
            <a:r>
              <a:rPr lang="en-GB" altLang="en-US" sz="1000" b="1">
                <a:solidFill>
                  <a:schemeClr val="bg1"/>
                </a:solidFill>
                <a:cs typeface="Arial" charset="0"/>
              </a:rPr>
              <a:t>Click on the icon to choose a picture </a:t>
            </a:r>
            <a:r>
              <a:rPr lang="en-GB" altLang="en-US" sz="1000">
                <a:solidFill>
                  <a:schemeClr val="bg1"/>
                </a:solidFill>
                <a:cs typeface="Arial" charset="0"/>
              </a:rPr>
              <a:t>or </a:t>
            </a:r>
            <a:br>
              <a:rPr lang="en-GB" altLang="en-US" sz="1000">
                <a:solidFill>
                  <a:schemeClr val="bg1"/>
                </a:solidFill>
                <a:cs typeface="Arial" charset="0"/>
              </a:rPr>
            </a:br>
            <a:r>
              <a:rPr lang="en-GB" altLang="en-US" sz="1000" b="1">
                <a:solidFill>
                  <a:schemeClr val="bg1"/>
                </a:solidFill>
                <a:cs typeface="Arial" charset="0"/>
              </a:rPr>
              <a:t>Reset the slide</a:t>
            </a:r>
            <a:r>
              <a:rPr lang="en-GB" altLang="en-US" sz="1000">
                <a:solidFill>
                  <a:schemeClr val="bg1"/>
                </a:solidFill>
                <a:cs typeface="Arial" charset="0"/>
              </a:rPr>
              <a:t>.</a:t>
            </a:r>
          </a:p>
          <a:p>
            <a:pPr algn="ctr" eaLnBrk="1" hangingPunct="1">
              <a:defRPr/>
            </a:pPr>
            <a:r>
              <a:rPr lang="en-GB" altLang="en-US" sz="700">
                <a:solidFill>
                  <a:schemeClr val="bg1"/>
                </a:solidFill>
                <a:cs typeface="Arial" charset="0"/>
              </a:rPr>
              <a:t>To Reset: Right click on the slide thumbnail and select ‘reset slide’ or choose the ‘Reset’ button on the ‘Home’ ribbon (next to the font choice box)</a:t>
            </a:r>
          </a:p>
        </p:txBody>
      </p:sp>
      <p:sp>
        <p:nvSpPr>
          <p:cNvPr id="7" name="TextBox 37"/>
          <p:cNvSpPr txBox="1">
            <a:spLocks noChangeArrowheads="1"/>
          </p:cNvSpPr>
          <p:nvPr userDrawn="1"/>
        </p:nvSpPr>
        <p:spPr bwMode="auto">
          <a:xfrm>
            <a:off x="128588" y="1063625"/>
            <a:ext cx="1152525" cy="1514475"/>
          </a:xfrm>
          <a:prstGeom prst="rect">
            <a:avLst/>
          </a:prstGeom>
          <a:solidFill>
            <a:srgbClr val="F5C4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600"/>
              </a:spcAft>
              <a:defRPr/>
            </a:pPr>
            <a:r>
              <a:rPr lang="en-GB" altLang="en-US" sz="1000">
                <a:solidFill>
                  <a:schemeClr val="bg1"/>
                </a:solidFill>
                <a:cs typeface="Arial" charset="0"/>
              </a:rPr>
              <a:t>If you can read this </a:t>
            </a:r>
            <a:r>
              <a:rPr lang="en-GB" altLang="en-US" sz="1000" b="1">
                <a:solidFill>
                  <a:schemeClr val="bg1"/>
                </a:solidFill>
                <a:cs typeface="Arial" charset="0"/>
              </a:rPr>
              <a:t>Click on the icon to choose a picture </a:t>
            </a:r>
            <a:r>
              <a:rPr lang="en-GB" altLang="en-US" sz="1000">
                <a:solidFill>
                  <a:schemeClr val="bg1"/>
                </a:solidFill>
                <a:cs typeface="Arial" charset="0"/>
              </a:rPr>
              <a:t>or </a:t>
            </a:r>
            <a:br>
              <a:rPr lang="en-GB" altLang="en-US" sz="1000">
                <a:solidFill>
                  <a:schemeClr val="bg1"/>
                </a:solidFill>
                <a:cs typeface="Arial" charset="0"/>
              </a:rPr>
            </a:br>
            <a:r>
              <a:rPr lang="en-GB" altLang="en-US" sz="1000" b="1">
                <a:solidFill>
                  <a:schemeClr val="bg1"/>
                </a:solidFill>
                <a:cs typeface="Arial" charset="0"/>
              </a:rPr>
              <a:t>Reset the slide</a:t>
            </a:r>
            <a:r>
              <a:rPr lang="en-GB" altLang="en-US" sz="1000">
                <a:solidFill>
                  <a:schemeClr val="bg1"/>
                </a:solidFill>
                <a:cs typeface="Arial" charset="0"/>
              </a:rPr>
              <a:t>.</a:t>
            </a:r>
          </a:p>
          <a:p>
            <a:pPr algn="ctr" eaLnBrk="1" hangingPunct="1">
              <a:defRPr/>
            </a:pPr>
            <a:r>
              <a:rPr lang="en-GB" altLang="en-US" sz="700">
                <a:solidFill>
                  <a:schemeClr val="bg1"/>
                </a:solidFill>
                <a:cs typeface="Arial" charset="0"/>
              </a:rPr>
              <a:t>To Reset: Right click on the slide thumbnail and select ‘reset slide’ or choose the ‘Reset’ button on the ‘Home’ ribbon (next to the font choice box)</a:t>
            </a:r>
          </a:p>
        </p:txBody>
      </p:sp>
      <p:sp>
        <p:nvSpPr>
          <p:cNvPr id="8" name="Picture Placeholder 30"/>
          <p:cNvSpPr>
            <a:spLocks noGrp="1"/>
          </p:cNvSpPr>
          <p:nvPr>
            <p:ph type="pic" sz="quarter" idx="10"/>
          </p:nvPr>
        </p:nvSpPr>
        <p:spPr>
          <a:xfrm>
            <a:off x="0" y="1"/>
            <a:ext cx="9144000" cy="3429000"/>
          </a:xfrm>
          <a:prstGeom prst="rect">
            <a:avLst/>
          </a:prstGeom>
        </p:spPr>
        <p:txBody>
          <a:bodyPr rtlCol="0" anchor="ctr">
            <a:normAutofit/>
          </a:bodyPr>
          <a:lstStyle>
            <a:lvl1pPr marL="0" marR="0" indent="0" algn="ctr" defTabSz="914400" rtl="0" eaLnBrk="1" fontAlgn="base" latinLnBrk="0" hangingPunct="1">
              <a:lnSpc>
                <a:spcPct val="110000"/>
              </a:lnSpc>
              <a:spcBef>
                <a:spcPts val="0"/>
              </a:spcBef>
              <a:spcAft>
                <a:spcPts val="600"/>
              </a:spcAft>
              <a:buClr>
                <a:schemeClr val="bg2"/>
              </a:buClr>
              <a:buSzTx/>
              <a:buFont typeface="Wingdings" pitchFamily="2" charset="2"/>
              <a:buNone/>
              <a:tabLst/>
              <a:defRPr>
                <a:solidFill>
                  <a:schemeClr val="bg2">
                    <a:lumMod val="60000"/>
                    <a:lumOff val="40000"/>
                  </a:schemeClr>
                </a:solidFill>
              </a:defRPr>
            </a:lvl1pPr>
          </a:lstStyle>
          <a:p>
            <a:pPr lvl="0"/>
            <a:r>
              <a:rPr lang="en-US" noProof="0"/>
              <a:t>Click icon to add picture</a:t>
            </a:r>
            <a:endParaRPr lang="en-GB" noProof="0"/>
          </a:p>
        </p:txBody>
      </p:sp>
      <p:sp>
        <p:nvSpPr>
          <p:cNvPr id="9" name="Rectangle 37"/>
          <p:cNvSpPr>
            <a:spLocks noGrp="1" noChangeArrowheads="1"/>
          </p:cNvSpPr>
          <p:nvPr>
            <p:ph type="subTitle" sz="quarter" idx="1" hasCustomPrompt="1"/>
          </p:nvPr>
        </p:nvSpPr>
        <p:spPr>
          <a:xfrm>
            <a:off x="0" y="-2"/>
            <a:ext cx="9144000" cy="406402"/>
          </a:xfrm>
          <a:prstGeom prst="rect">
            <a:avLst/>
          </a:prstGeom>
          <a:solidFill>
            <a:schemeClr val="tx2"/>
          </a:solidFill>
          <a:effectLst/>
        </p:spPr>
        <p:txBody>
          <a:bodyPr lIns="756000" tIns="72000" rIns="72000" bIns="36000" anchor="ctr">
            <a:noAutofit/>
          </a:bodyPr>
          <a:lstStyle>
            <a:lvl1pPr marL="0" indent="0">
              <a:spcBef>
                <a:spcPct val="0"/>
              </a:spcBef>
              <a:buNone/>
              <a:defRPr sz="1400" b="0">
                <a:solidFill>
                  <a:schemeClr val="bg1"/>
                </a:solidFill>
              </a:defRPr>
            </a:lvl1pPr>
          </a:lstStyle>
          <a:p>
            <a:r>
              <a:rPr lang="en-US"/>
              <a:t>Click to edit Business Unit</a:t>
            </a:r>
            <a:endParaRPr lang="en-GB"/>
          </a:p>
        </p:txBody>
      </p:sp>
      <p:sp>
        <p:nvSpPr>
          <p:cNvPr id="10" name="Text Placeholder 22"/>
          <p:cNvSpPr>
            <a:spLocks noGrp="1"/>
          </p:cNvSpPr>
          <p:nvPr>
            <p:ph type="body" sz="quarter" idx="13"/>
          </p:nvPr>
        </p:nvSpPr>
        <p:spPr>
          <a:xfrm>
            <a:off x="761999" y="4850355"/>
            <a:ext cx="4972233" cy="839322"/>
          </a:xfrm>
          <a:prstGeom prst="rect">
            <a:avLst/>
          </a:prstGeom>
        </p:spPr>
        <p:txBody>
          <a:bodyPr lIns="0" rIns="0"/>
          <a:lstStyle>
            <a:lvl1pPr marL="0" indent="0">
              <a:spcAft>
                <a:spcPts val="0"/>
              </a:spcAft>
              <a:buNone/>
              <a:defRPr sz="1600" b="1">
                <a:solidFill>
                  <a:schemeClr val="tx1"/>
                </a:solidFill>
              </a:defRPr>
            </a:lvl1pPr>
            <a:lvl2pPr marL="0" indent="1588">
              <a:spcAft>
                <a:spcPts val="0"/>
              </a:spcAft>
              <a:buNone/>
              <a:defRPr sz="1400" i="1" baseline="0">
                <a:solidFill>
                  <a:schemeClr val="tx1"/>
                </a:solidFill>
              </a:defRPr>
            </a:lvl2pPr>
            <a:lvl3pPr marL="180975" indent="-179388">
              <a:spcAft>
                <a:spcPts val="0"/>
              </a:spcAft>
              <a:defRPr>
                <a:solidFill>
                  <a:schemeClr val="tx1"/>
                </a:solidFill>
              </a:defRPr>
            </a:lvl3pPr>
            <a:lvl4pPr marL="361950" indent="-179388">
              <a:defRPr>
                <a:solidFill>
                  <a:schemeClr val="tx1"/>
                </a:solidFill>
              </a:defRPr>
            </a:lvl4pPr>
            <a:lvl5pPr marL="542925" indent="-179388">
              <a:defRPr>
                <a:solidFill>
                  <a:schemeClr val="tx1"/>
                </a:solidFill>
              </a:defRPr>
            </a:lvl5pPr>
            <a:lvl6pPr marL="714375" indent="-179388">
              <a:defRPr>
                <a:solidFill>
                  <a:schemeClr val="tx1"/>
                </a:solidFill>
              </a:defRPr>
            </a:lvl6pPr>
            <a:lvl7pPr marL="895350" indent="-160338">
              <a:spcBef>
                <a:spcPts val="0"/>
              </a:spcBef>
              <a:buSzPct val="80000"/>
              <a:defRPr sz="1200"/>
            </a:lvl7pPr>
          </a:lstStyle>
          <a:p>
            <a:pPr lvl="0"/>
            <a:r>
              <a:rPr lang="en-US"/>
              <a:t>Click to edit Master text styles</a:t>
            </a:r>
          </a:p>
          <a:p>
            <a:pPr lvl="1"/>
            <a:r>
              <a:rPr lang="en-US"/>
              <a:t>Second level</a:t>
            </a:r>
          </a:p>
        </p:txBody>
      </p:sp>
      <p:sp>
        <p:nvSpPr>
          <p:cNvPr id="13" name="Title 3"/>
          <p:cNvSpPr>
            <a:spLocks noGrp="1"/>
          </p:cNvSpPr>
          <p:nvPr>
            <p:ph type="title"/>
          </p:nvPr>
        </p:nvSpPr>
        <p:spPr>
          <a:xfrm>
            <a:off x="761999" y="3552825"/>
            <a:ext cx="8207375" cy="1130910"/>
          </a:xfrm>
        </p:spPr>
        <p:txBody>
          <a:bodyPr anchor="t"/>
          <a:lstStyle>
            <a:lvl1pPr>
              <a:defRPr sz="3200"/>
            </a:lvl1pPr>
          </a:lstStyle>
          <a:p>
            <a:r>
              <a:rPr lang="en-US"/>
              <a:t>Click to edit Master title style</a:t>
            </a:r>
            <a:endParaRPr lang="en-GB"/>
          </a:p>
        </p:txBody>
      </p:sp>
      <p:grpSp>
        <p:nvGrpSpPr>
          <p:cNvPr id="14" name="Group 39"/>
          <p:cNvGrpSpPr>
            <a:grpSpLocks/>
          </p:cNvGrpSpPr>
          <p:nvPr userDrawn="1"/>
        </p:nvGrpSpPr>
        <p:grpSpPr bwMode="white">
          <a:xfrm>
            <a:off x="-578012" y="0"/>
            <a:ext cx="503400" cy="6865938"/>
            <a:chOff x="-578175" y="0"/>
            <a:chExt cx="503840" cy="6865432"/>
          </a:xfrm>
        </p:grpSpPr>
        <p:sp>
          <p:nvSpPr>
            <p:cNvPr id="15" name="Rectangle 14"/>
            <p:cNvSpPr/>
            <p:nvPr userDrawn="1"/>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16" name="Group 41"/>
            <p:cNvGrpSpPr>
              <a:grpSpLocks/>
            </p:cNvGrpSpPr>
            <p:nvPr userDrawn="1"/>
          </p:nvGrpSpPr>
          <p:grpSpPr bwMode="white">
            <a:xfrm>
              <a:off x="-307801" y="1143000"/>
              <a:ext cx="233465" cy="4572000"/>
              <a:chOff x="-361009" y="1143000"/>
              <a:chExt cx="286674" cy="4572000"/>
            </a:xfrm>
          </p:grpSpPr>
          <p:cxnSp>
            <p:nvCxnSpPr>
              <p:cNvPr id="31" name="Straight Connector 30"/>
              <p:cNvCxnSpPr/>
              <p:nvPr userDrawn="1"/>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7" name="Group 28"/>
            <p:cNvGrpSpPr>
              <a:grpSpLocks/>
            </p:cNvGrpSpPr>
            <p:nvPr userDrawn="1"/>
          </p:nvGrpSpPr>
          <p:grpSpPr bwMode="white">
            <a:xfrm>
              <a:off x="-307801" y="0"/>
              <a:ext cx="233466" cy="6865432"/>
              <a:chOff x="-564989" y="0"/>
              <a:chExt cx="490654" cy="6865432"/>
            </a:xfrm>
          </p:grpSpPr>
          <p:cxnSp>
            <p:nvCxnSpPr>
              <p:cNvPr id="25" name="Straight Connector 24"/>
              <p:cNvCxnSpPr/>
              <p:nvPr userDrawn="1"/>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8" name="TextBox 43"/>
            <p:cNvSpPr txBox="1">
              <a:spLocks noChangeArrowheads="1"/>
            </p:cNvSpPr>
            <p:nvPr userDrawn="1"/>
          </p:nvSpPr>
          <p:spPr bwMode="white">
            <a:xfrm>
              <a:off x="-578175" y="102862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1/6</a:t>
              </a:r>
            </a:p>
          </p:txBody>
        </p:sp>
        <p:sp>
          <p:nvSpPr>
            <p:cNvPr id="19" name="TextBox 44"/>
            <p:cNvSpPr txBox="1">
              <a:spLocks noChangeArrowheads="1"/>
            </p:cNvSpPr>
            <p:nvPr userDrawn="1"/>
          </p:nvSpPr>
          <p:spPr bwMode="white">
            <a:xfrm>
              <a:off x="-578175" y="2182652"/>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2/6</a:t>
              </a:r>
            </a:p>
          </p:txBody>
        </p:sp>
        <p:sp>
          <p:nvSpPr>
            <p:cNvPr id="20" name="TextBox 45"/>
            <p:cNvSpPr txBox="1">
              <a:spLocks noChangeArrowheads="1"/>
            </p:cNvSpPr>
            <p:nvPr userDrawn="1"/>
          </p:nvSpPr>
          <p:spPr bwMode="white">
            <a:xfrm>
              <a:off x="-578175" y="4463721"/>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4/6</a:t>
              </a:r>
            </a:p>
          </p:txBody>
        </p:sp>
        <p:sp>
          <p:nvSpPr>
            <p:cNvPr id="21" name="TextBox 46"/>
            <p:cNvSpPr txBox="1">
              <a:spLocks noChangeArrowheads="1"/>
            </p:cNvSpPr>
            <p:nvPr userDrawn="1"/>
          </p:nvSpPr>
          <p:spPr bwMode="white">
            <a:xfrm>
              <a:off x="-578175" y="5601875"/>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5/6</a:t>
              </a:r>
            </a:p>
          </p:txBody>
        </p:sp>
        <p:sp>
          <p:nvSpPr>
            <p:cNvPr id="22" name="TextBox 47"/>
            <p:cNvSpPr txBox="1">
              <a:spLocks noChangeArrowheads="1"/>
            </p:cNvSpPr>
            <p:nvPr userDrawn="1"/>
          </p:nvSpPr>
          <p:spPr bwMode="white">
            <a:xfrm>
              <a:off x="-578175" y="161119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1/4</a:t>
              </a:r>
            </a:p>
          </p:txBody>
        </p:sp>
        <p:sp>
          <p:nvSpPr>
            <p:cNvPr id="23" name="TextBox 48"/>
            <p:cNvSpPr txBox="1">
              <a:spLocks noChangeArrowheads="1"/>
            </p:cNvSpPr>
            <p:nvPr userDrawn="1"/>
          </p:nvSpPr>
          <p:spPr bwMode="white">
            <a:xfrm>
              <a:off x="-578175" y="5049466"/>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3/4</a:t>
              </a:r>
            </a:p>
          </p:txBody>
        </p:sp>
        <p:sp>
          <p:nvSpPr>
            <p:cNvPr id="24" name="TextBox 49"/>
            <p:cNvSpPr txBox="1">
              <a:spLocks noChangeArrowheads="1"/>
            </p:cNvSpPr>
            <p:nvPr userDrawn="1"/>
          </p:nvSpPr>
          <p:spPr bwMode="white">
            <a:xfrm>
              <a:off x="-578175" y="3338267"/>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1/2</a:t>
              </a:r>
            </a:p>
          </p:txBody>
        </p:sp>
      </p:grpSp>
      <p:grpSp>
        <p:nvGrpSpPr>
          <p:cNvPr id="41" name="Group 40"/>
          <p:cNvGrpSpPr/>
          <p:nvPr userDrawn="1"/>
        </p:nvGrpSpPr>
        <p:grpSpPr bwMode="white">
          <a:xfrm>
            <a:off x="3" y="-325436"/>
            <a:ext cx="9144000" cy="233362"/>
            <a:chOff x="3" y="-325436"/>
            <a:chExt cx="9144000" cy="233362"/>
          </a:xfrm>
        </p:grpSpPr>
        <p:sp>
          <p:nvSpPr>
            <p:cNvPr id="42" name="Rectangle 41"/>
            <p:cNvSpPr/>
            <p:nvPr userDrawn="1"/>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43" name="Straight Connector 42"/>
            <p:cNvCxnSpPr/>
            <p:nvPr userDrawn="1"/>
          </p:nvCxnSpPr>
          <p:spPr bwMode="white">
            <a:xfrm rot="16200000" flipH="1">
              <a:off x="35163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white">
            <a:xfrm rot="16200000" flipH="1">
              <a:off x="855900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9" name="Rectangle 5"/>
          <p:cNvSpPr txBox="1">
            <a:spLocks noChangeArrowheads="1"/>
          </p:cNvSpPr>
          <p:nvPr userDrawn="1"/>
        </p:nvSpPr>
        <p:spPr bwMode="auto">
          <a:xfrm>
            <a:off x="763589" y="6630989"/>
            <a:ext cx="1100137" cy="92075"/>
          </a:xfrm>
          <a:prstGeom prst="rect">
            <a:avLst/>
          </a:prstGeom>
          <a:noFill/>
          <a:ln w="9525">
            <a:noFill/>
            <a:miter lim="800000"/>
            <a:headEnd/>
            <a:tailEnd/>
          </a:ln>
          <a:effectLst/>
        </p:spPr>
        <p:txBody>
          <a:bodyPr lIns="0" tIns="0" rIns="0" bIns="0">
            <a:spAutoFit/>
          </a:bodyPr>
          <a:lstStyle>
            <a:lvl1pPr>
              <a:defRPr sz="1000" noProof="1" smtClean="0">
                <a:solidFill>
                  <a:schemeClr val="bg2"/>
                </a:solidFill>
                <a:latin typeface="Arial" charset="0"/>
              </a:defRPr>
            </a:lvl1pPr>
          </a:lstStyle>
          <a:p>
            <a:pPr>
              <a:defRPr/>
            </a:pPr>
            <a:r>
              <a:rPr lang="en-US" sz="600">
                <a:solidFill>
                  <a:srgbClr val="878785"/>
                </a:solidFill>
                <a:cs typeface="+mn-cs"/>
              </a:rPr>
              <a:t>Johnson Controls, Inc. —</a:t>
            </a:r>
            <a:endParaRPr lang="en-GB" sz="600">
              <a:solidFill>
                <a:srgbClr val="878785"/>
              </a:solidFill>
              <a:cs typeface="Arial" charset="0"/>
            </a:endParaRPr>
          </a:p>
        </p:txBody>
      </p:sp>
      <p:sp>
        <p:nvSpPr>
          <p:cNvPr id="40" name="Footer Placeholder 1"/>
          <p:cNvSpPr>
            <a:spLocks noGrp="1"/>
          </p:cNvSpPr>
          <p:nvPr>
            <p:ph type="ftr" sz="quarter" idx="3"/>
          </p:nvPr>
        </p:nvSpPr>
        <p:spPr>
          <a:xfrm>
            <a:off x="1655888" y="6581110"/>
            <a:ext cx="4750467" cy="193675"/>
          </a:xfrm>
          <a:prstGeom prst="rect">
            <a:avLst/>
          </a:prstGeom>
        </p:spPr>
        <p:txBody>
          <a:bodyPr vert="horz" lIns="0" tIns="0" rIns="0" bIns="0" rtlCol="0" anchor="ctr"/>
          <a:lstStyle>
            <a:lvl1pPr algn="l">
              <a:defRPr sz="600">
                <a:solidFill>
                  <a:srgbClr val="878785"/>
                </a:solidFill>
              </a:defRPr>
            </a:lvl1pPr>
          </a:lstStyle>
          <a:p>
            <a:r>
              <a:rPr lang="en-GB"/>
              <a:t>Footer - Use 'Insert &gt;Header &amp; Footer' to modify this text and ‘Apply to all’</a:t>
            </a:r>
          </a:p>
        </p:txBody>
      </p:sp>
    </p:spTree>
    <p:extLst>
      <p:ext uri="{BB962C8B-B14F-4D97-AF65-F5344CB8AC3E}">
        <p14:creationId xmlns:p14="http://schemas.microsoft.com/office/powerpoint/2010/main" val="355709534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3">
    <p:spTree>
      <p:nvGrpSpPr>
        <p:cNvPr id="1" name=""/>
        <p:cNvGrpSpPr/>
        <p:nvPr/>
      </p:nvGrpSpPr>
      <p:grpSpPr>
        <a:xfrm>
          <a:off x="0" y="0"/>
          <a:ext cx="0" cy="0"/>
          <a:chOff x="0" y="0"/>
          <a:chExt cx="0" cy="0"/>
        </a:xfrm>
      </p:grpSpPr>
      <p:sp>
        <p:nvSpPr>
          <p:cNvPr id="4" name="Title 2"/>
          <p:cNvSpPr>
            <a:spLocks noGrp="1"/>
          </p:cNvSpPr>
          <p:nvPr>
            <p:ph type="title"/>
          </p:nvPr>
        </p:nvSpPr>
        <p:spPr bwMode="auto">
          <a:xfrm>
            <a:off x="0" y="3384000"/>
            <a:ext cx="9144000" cy="1188000"/>
          </a:xfrm>
          <a:solidFill>
            <a:schemeClr val="tx2"/>
          </a:solidFill>
        </p:spPr>
        <p:txBody>
          <a:bodyPr lIns="756000" rIns="180000" anchor="ctr"/>
          <a:lstStyle>
            <a:lvl1pPr marL="0" indent="0" algn="l" rtl="0" eaLnBrk="0" fontAlgn="base" hangingPunct="0">
              <a:lnSpc>
                <a:spcPct val="100000"/>
              </a:lnSpc>
              <a:spcBef>
                <a:spcPct val="0"/>
              </a:spcBef>
              <a:spcAft>
                <a:spcPts val="0"/>
              </a:spcAft>
              <a:buClrTx/>
              <a:buFont typeface="Wingdings" panose="05000000000000000000" pitchFamily="2" charset="2"/>
              <a:buNone/>
              <a:defRPr lang="en-GB" sz="2800" b="0" dirty="0">
                <a:solidFill>
                  <a:schemeClr val="bg2">
                    <a:lumMod val="20000"/>
                    <a:lumOff val="80000"/>
                  </a:schemeClr>
                </a:solidFill>
                <a:latin typeface="+mn-lt"/>
                <a:ea typeface="+mn-ea"/>
                <a:cs typeface="+mn-cs"/>
              </a:defRPr>
            </a:lvl1pPr>
          </a:lstStyle>
          <a:p>
            <a:r>
              <a:rPr lang="en-US"/>
              <a:t>Click to edit Master title style</a:t>
            </a:r>
            <a:endParaRPr lang="en-GB"/>
          </a:p>
        </p:txBody>
      </p:sp>
      <p:sp>
        <p:nvSpPr>
          <p:cNvPr id="8" name="Rectangle 7"/>
          <p:cNvSpPr/>
          <p:nvPr userDrawn="1"/>
        </p:nvSpPr>
        <p:spPr>
          <a:xfrm>
            <a:off x="0" y="-1"/>
            <a:ext cx="9144000" cy="343376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icture Placeholder 30"/>
          <p:cNvSpPr>
            <a:spLocks noGrp="1"/>
          </p:cNvSpPr>
          <p:nvPr>
            <p:ph type="pic" sz="quarter" idx="10"/>
          </p:nvPr>
        </p:nvSpPr>
        <p:spPr>
          <a:xfrm>
            <a:off x="0" y="-1"/>
            <a:ext cx="9144000" cy="3429002"/>
          </a:xfrm>
          <a:prstGeom prst="rect">
            <a:avLst/>
          </a:prstGeom>
        </p:spPr>
        <p:txBody>
          <a:bodyPr rtlCol="0" anchor="ctr">
            <a:normAutofit/>
          </a:bodyPr>
          <a:lstStyle>
            <a:lvl1pPr marL="0" marR="0" indent="0" algn="ctr" defTabSz="914400" rtl="0" eaLnBrk="1" fontAlgn="base" latinLnBrk="0" hangingPunct="1">
              <a:lnSpc>
                <a:spcPct val="110000"/>
              </a:lnSpc>
              <a:spcBef>
                <a:spcPts val="0"/>
              </a:spcBef>
              <a:spcAft>
                <a:spcPts val="600"/>
              </a:spcAft>
              <a:buClr>
                <a:schemeClr val="bg2"/>
              </a:buClr>
              <a:buSzTx/>
              <a:buFont typeface="Wingdings" pitchFamily="2" charset="2"/>
              <a:buNone/>
              <a:tabLst/>
              <a:defRPr>
                <a:solidFill>
                  <a:schemeClr val="bg2">
                    <a:lumMod val="60000"/>
                    <a:lumOff val="40000"/>
                  </a:schemeClr>
                </a:solidFill>
              </a:defRPr>
            </a:lvl1pPr>
          </a:lstStyle>
          <a:p>
            <a:pPr lvl="0"/>
            <a:r>
              <a:rPr lang="en-US" noProof="0"/>
              <a:t>Click icon to add picture</a:t>
            </a:r>
            <a:endParaRPr lang="en-GB" noProof="0"/>
          </a:p>
        </p:txBody>
      </p:sp>
      <p:sp>
        <p:nvSpPr>
          <p:cNvPr id="6" name="Text Placeholder 22"/>
          <p:cNvSpPr>
            <a:spLocks noGrp="1"/>
          </p:cNvSpPr>
          <p:nvPr>
            <p:ph type="body" sz="quarter" idx="14"/>
          </p:nvPr>
        </p:nvSpPr>
        <p:spPr>
          <a:xfrm>
            <a:off x="761999" y="4850355"/>
            <a:ext cx="4972233" cy="839322"/>
          </a:xfrm>
          <a:prstGeom prst="rect">
            <a:avLst/>
          </a:prstGeom>
        </p:spPr>
        <p:txBody>
          <a:bodyPr lIns="0" rIns="0"/>
          <a:lstStyle>
            <a:lvl1pPr marL="0" indent="0">
              <a:spcAft>
                <a:spcPts val="0"/>
              </a:spcAft>
              <a:buNone/>
              <a:defRPr sz="1600" b="1">
                <a:solidFill>
                  <a:schemeClr val="tx1"/>
                </a:solidFill>
              </a:defRPr>
            </a:lvl1pPr>
            <a:lvl2pPr marL="0" indent="1588">
              <a:spcAft>
                <a:spcPts val="0"/>
              </a:spcAft>
              <a:buNone/>
              <a:defRPr sz="1400" i="1" baseline="0">
                <a:solidFill>
                  <a:schemeClr val="tx1"/>
                </a:solidFill>
              </a:defRPr>
            </a:lvl2pPr>
            <a:lvl3pPr marL="180975" indent="-179388">
              <a:spcAft>
                <a:spcPts val="0"/>
              </a:spcAft>
              <a:defRPr/>
            </a:lvl3pPr>
            <a:lvl4pPr marL="361950" indent="-179388">
              <a:defRPr/>
            </a:lvl4pPr>
            <a:lvl5pPr marL="542925" indent="-179388">
              <a:defRPr/>
            </a:lvl5pPr>
            <a:lvl6pPr marL="714375" indent="-179388">
              <a:defRPr/>
            </a:lvl6pPr>
            <a:lvl7pPr marL="895350" indent="-160338">
              <a:spcBef>
                <a:spcPts val="0"/>
              </a:spcBef>
              <a:buSzPct val="80000"/>
              <a:defRPr sz="1200"/>
            </a:lvl7pPr>
          </a:lstStyle>
          <a:p>
            <a:pPr lvl="0"/>
            <a:r>
              <a:rPr lang="en-US"/>
              <a:t>Click to edit Master text styles</a:t>
            </a:r>
          </a:p>
          <a:p>
            <a:pPr lvl="1"/>
            <a:r>
              <a:rPr lang="en-US"/>
              <a:t>Second level</a:t>
            </a:r>
          </a:p>
        </p:txBody>
      </p:sp>
      <p:pic>
        <p:nvPicPr>
          <p:cNvPr id="9" name="Picture 36" descr="JCI_RGB.emf"/>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597651" y="5673727"/>
            <a:ext cx="17462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37"/>
          <p:cNvSpPr txBox="1">
            <a:spLocks noChangeArrowheads="1"/>
          </p:cNvSpPr>
          <p:nvPr userDrawn="1"/>
        </p:nvSpPr>
        <p:spPr bwMode="auto">
          <a:xfrm>
            <a:off x="7877176" y="1111252"/>
            <a:ext cx="1152525" cy="1514517"/>
          </a:xfrm>
          <a:prstGeom prst="rect">
            <a:avLst/>
          </a:prstGeom>
          <a:solidFill>
            <a:srgbClr val="F5C4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600"/>
              </a:spcAft>
              <a:defRPr/>
            </a:pPr>
            <a:r>
              <a:rPr lang="en-GB" altLang="en-US" sz="1000">
                <a:solidFill>
                  <a:schemeClr val="bg1"/>
                </a:solidFill>
                <a:cs typeface="Arial" charset="0"/>
              </a:rPr>
              <a:t>If you can read this </a:t>
            </a:r>
            <a:r>
              <a:rPr lang="en-GB" altLang="en-US" sz="1000" b="1">
                <a:solidFill>
                  <a:schemeClr val="bg1"/>
                </a:solidFill>
                <a:cs typeface="Arial" charset="0"/>
              </a:rPr>
              <a:t>Click on the icon to choose a picture </a:t>
            </a:r>
            <a:r>
              <a:rPr lang="en-GB" altLang="en-US" sz="1000">
                <a:solidFill>
                  <a:schemeClr val="bg1"/>
                </a:solidFill>
                <a:cs typeface="Arial" charset="0"/>
              </a:rPr>
              <a:t>or </a:t>
            </a:r>
            <a:br>
              <a:rPr lang="en-GB" altLang="en-US" sz="1000">
                <a:solidFill>
                  <a:schemeClr val="bg1"/>
                </a:solidFill>
                <a:cs typeface="Arial" charset="0"/>
              </a:rPr>
            </a:br>
            <a:r>
              <a:rPr lang="en-GB" altLang="en-US" sz="1000" b="1">
                <a:solidFill>
                  <a:schemeClr val="bg1"/>
                </a:solidFill>
                <a:cs typeface="Arial" charset="0"/>
              </a:rPr>
              <a:t>Reset the slide</a:t>
            </a:r>
            <a:r>
              <a:rPr lang="en-GB" altLang="en-US" sz="1000">
                <a:solidFill>
                  <a:schemeClr val="bg1"/>
                </a:solidFill>
                <a:cs typeface="Arial" charset="0"/>
              </a:rPr>
              <a:t>.</a:t>
            </a:r>
          </a:p>
          <a:p>
            <a:pPr algn="ctr" eaLnBrk="1" hangingPunct="1">
              <a:defRPr/>
            </a:pPr>
            <a:r>
              <a:rPr lang="en-GB" altLang="en-US" sz="700">
                <a:solidFill>
                  <a:schemeClr val="bg1"/>
                </a:solidFill>
                <a:cs typeface="Arial" charset="0"/>
              </a:rPr>
              <a:t>To Reset: Right click on the slide thumbnail and select ‘reset slide’ or choose the ‘Reset’ button on the ‘Home’ ribbon (next to the font choice box)</a:t>
            </a:r>
          </a:p>
        </p:txBody>
      </p:sp>
      <p:sp>
        <p:nvSpPr>
          <p:cNvPr id="11" name="TextBox 38"/>
          <p:cNvSpPr txBox="1">
            <a:spLocks noChangeArrowheads="1"/>
          </p:cNvSpPr>
          <p:nvPr userDrawn="1"/>
        </p:nvSpPr>
        <p:spPr bwMode="auto">
          <a:xfrm>
            <a:off x="128588" y="1111252"/>
            <a:ext cx="1152525" cy="1514517"/>
          </a:xfrm>
          <a:prstGeom prst="rect">
            <a:avLst/>
          </a:prstGeom>
          <a:solidFill>
            <a:srgbClr val="F5C4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600"/>
              </a:spcAft>
              <a:defRPr/>
            </a:pPr>
            <a:r>
              <a:rPr lang="en-GB" altLang="en-US" sz="1000">
                <a:solidFill>
                  <a:schemeClr val="bg1"/>
                </a:solidFill>
                <a:cs typeface="Arial" charset="0"/>
              </a:rPr>
              <a:t>If you can read this </a:t>
            </a:r>
            <a:r>
              <a:rPr lang="en-GB" altLang="en-US" sz="1000" b="1">
                <a:solidFill>
                  <a:schemeClr val="bg1"/>
                </a:solidFill>
                <a:cs typeface="Arial" charset="0"/>
              </a:rPr>
              <a:t>Click on the icon to choose a picture </a:t>
            </a:r>
            <a:r>
              <a:rPr lang="en-GB" altLang="en-US" sz="1000">
                <a:solidFill>
                  <a:schemeClr val="bg1"/>
                </a:solidFill>
                <a:cs typeface="Arial" charset="0"/>
              </a:rPr>
              <a:t>or </a:t>
            </a:r>
            <a:br>
              <a:rPr lang="en-GB" altLang="en-US" sz="1000">
                <a:solidFill>
                  <a:schemeClr val="bg1"/>
                </a:solidFill>
                <a:cs typeface="Arial" charset="0"/>
              </a:rPr>
            </a:br>
            <a:r>
              <a:rPr lang="en-GB" altLang="en-US" sz="1000" b="1">
                <a:solidFill>
                  <a:schemeClr val="bg1"/>
                </a:solidFill>
                <a:cs typeface="Arial" charset="0"/>
              </a:rPr>
              <a:t>Reset the slide</a:t>
            </a:r>
            <a:r>
              <a:rPr lang="en-GB" altLang="en-US" sz="1000">
                <a:solidFill>
                  <a:schemeClr val="bg1"/>
                </a:solidFill>
                <a:cs typeface="Arial" charset="0"/>
              </a:rPr>
              <a:t>.</a:t>
            </a:r>
          </a:p>
          <a:p>
            <a:pPr algn="ctr" eaLnBrk="1" hangingPunct="1">
              <a:defRPr/>
            </a:pPr>
            <a:r>
              <a:rPr lang="en-GB" altLang="en-US" sz="700">
                <a:solidFill>
                  <a:schemeClr val="bg1"/>
                </a:solidFill>
                <a:cs typeface="Arial" charset="0"/>
              </a:rPr>
              <a:t>To Reset: Right click on the slide thumbnail and select ‘reset slide’ or choose the ‘Reset’ button on the ‘Home’ ribbon (next to the font choice box)</a:t>
            </a:r>
          </a:p>
        </p:txBody>
      </p:sp>
      <p:grpSp>
        <p:nvGrpSpPr>
          <p:cNvPr id="13" name="Group 39"/>
          <p:cNvGrpSpPr>
            <a:grpSpLocks/>
          </p:cNvGrpSpPr>
          <p:nvPr userDrawn="1"/>
        </p:nvGrpSpPr>
        <p:grpSpPr bwMode="white">
          <a:xfrm>
            <a:off x="-578012" y="0"/>
            <a:ext cx="503400" cy="6865938"/>
            <a:chOff x="-578175" y="0"/>
            <a:chExt cx="503840" cy="6865432"/>
          </a:xfrm>
        </p:grpSpPr>
        <p:sp>
          <p:nvSpPr>
            <p:cNvPr id="14" name="Rectangle 13"/>
            <p:cNvSpPr/>
            <p:nvPr userDrawn="1"/>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15" name="Group 41"/>
            <p:cNvGrpSpPr>
              <a:grpSpLocks/>
            </p:cNvGrpSpPr>
            <p:nvPr userDrawn="1"/>
          </p:nvGrpSpPr>
          <p:grpSpPr bwMode="white">
            <a:xfrm>
              <a:off x="-307801" y="1143000"/>
              <a:ext cx="233465" cy="4572000"/>
              <a:chOff x="-361009" y="1143000"/>
              <a:chExt cx="286674" cy="4572000"/>
            </a:xfrm>
          </p:grpSpPr>
          <p:cxnSp>
            <p:nvCxnSpPr>
              <p:cNvPr id="30" name="Straight Connector 29"/>
              <p:cNvCxnSpPr/>
              <p:nvPr userDrawn="1"/>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28"/>
            <p:cNvGrpSpPr>
              <a:grpSpLocks/>
            </p:cNvGrpSpPr>
            <p:nvPr userDrawn="1"/>
          </p:nvGrpSpPr>
          <p:grpSpPr bwMode="white">
            <a:xfrm>
              <a:off x="-307801" y="0"/>
              <a:ext cx="233466" cy="6865432"/>
              <a:chOff x="-564989" y="0"/>
              <a:chExt cx="490654" cy="6865432"/>
            </a:xfrm>
          </p:grpSpPr>
          <p:cxnSp>
            <p:nvCxnSpPr>
              <p:cNvPr id="24" name="Straight Connector 23"/>
              <p:cNvCxnSpPr/>
              <p:nvPr userDrawn="1"/>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 name="TextBox 43"/>
            <p:cNvSpPr txBox="1">
              <a:spLocks noChangeArrowheads="1"/>
            </p:cNvSpPr>
            <p:nvPr userDrawn="1"/>
          </p:nvSpPr>
          <p:spPr bwMode="white">
            <a:xfrm>
              <a:off x="-578175" y="102862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1/6</a:t>
              </a:r>
            </a:p>
          </p:txBody>
        </p:sp>
        <p:sp>
          <p:nvSpPr>
            <p:cNvPr id="18" name="TextBox 44"/>
            <p:cNvSpPr txBox="1">
              <a:spLocks noChangeArrowheads="1"/>
            </p:cNvSpPr>
            <p:nvPr userDrawn="1"/>
          </p:nvSpPr>
          <p:spPr bwMode="white">
            <a:xfrm>
              <a:off x="-578175" y="2182652"/>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2/6</a:t>
              </a:r>
            </a:p>
          </p:txBody>
        </p:sp>
        <p:sp>
          <p:nvSpPr>
            <p:cNvPr id="19" name="TextBox 45"/>
            <p:cNvSpPr txBox="1">
              <a:spLocks noChangeArrowheads="1"/>
            </p:cNvSpPr>
            <p:nvPr userDrawn="1"/>
          </p:nvSpPr>
          <p:spPr bwMode="white">
            <a:xfrm>
              <a:off x="-578175" y="4463721"/>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4/6</a:t>
              </a:r>
            </a:p>
          </p:txBody>
        </p:sp>
        <p:sp>
          <p:nvSpPr>
            <p:cNvPr id="20" name="TextBox 46"/>
            <p:cNvSpPr txBox="1">
              <a:spLocks noChangeArrowheads="1"/>
            </p:cNvSpPr>
            <p:nvPr userDrawn="1"/>
          </p:nvSpPr>
          <p:spPr bwMode="white">
            <a:xfrm>
              <a:off x="-578175" y="5601875"/>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5/6</a:t>
              </a:r>
            </a:p>
          </p:txBody>
        </p:sp>
        <p:sp>
          <p:nvSpPr>
            <p:cNvPr id="21" name="TextBox 47"/>
            <p:cNvSpPr txBox="1">
              <a:spLocks noChangeArrowheads="1"/>
            </p:cNvSpPr>
            <p:nvPr userDrawn="1"/>
          </p:nvSpPr>
          <p:spPr bwMode="white">
            <a:xfrm>
              <a:off x="-578175" y="161119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1/4</a:t>
              </a:r>
            </a:p>
          </p:txBody>
        </p:sp>
        <p:sp>
          <p:nvSpPr>
            <p:cNvPr id="22" name="TextBox 48"/>
            <p:cNvSpPr txBox="1">
              <a:spLocks noChangeArrowheads="1"/>
            </p:cNvSpPr>
            <p:nvPr userDrawn="1"/>
          </p:nvSpPr>
          <p:spPr bwMode="white">
            <a:xfrm>
              <a:off x="-578175" y="5049466"/>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3/4</a:t>
              </a:r>
            </a:p>
          </p:txBody>
        </p:sp>
        <p:sp>
          <p:nvSpPr>
            <p:cNvPr id="23" name="TextBox 49"/>
            <p:cNvSpPr txBox="1">
              <a:spLocks noChangeArrowheads="1"/>
            </p:cNvSpPr>
            <p:nvPr userDrawn="1"/>
          </p:nvSpPr>
          <p:spPr bwMode="white">
            <a:xfrm>
              <a:off x="-578175" y="3338267"/>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1/2</a:t>
              </a:r>
            </a:p>
          </p:txBody>
        </p:sp>
      </p:grpSp>
      <p:grpSp>
        <p:nvGrpSpPr>
          <p:cNvPr id="40" name="Group 39"/>
          <p:cNvGrpSpPr/>
          <p:nvPr userDrawn="1"/>
        </p:nvGrpSpPr>
        <p:grpSpPr bwMode="white">
          <a:xfrm>
            <a:off x="3" y="-325436"/>
            <a:ext cx="9144000" cy="233362"/>
            <a:chOff x="3" y="-325436"/>
            <a:chExt cx="9144000" cy="233362"/>
          </a:xfrm>
        </p:grpSpPr>
        <p:sp>
          <p:nvSpPr>
            <p:cNvPr id="41" name="Rectangle 40"/>
            <p:cNvSpPr/>
            <p:nvPr userDrawn="1"/>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42" name="Straight Connector 41"/>
            <p:cNvCxnSpPr/>
            <p:nvPr userDrawn="1"/>
          </p:nvCxnSpPr>
          <p:spPr bwMode="white">
            <a:xfrm rot="16200000" flipH="1">
              <a:off x="35163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white">
            <a:xfrm rot="16200000" flipH="1">
              <a:off x="855900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8" name="Rectangle 5"/>
          <p:cNvSpPr txBox="1">
            <a:spLocks noChangeArrowheads="1"/>
          </p:cNvSpPr>
          <p:nvPr userDrawn="1"/>
        </p:nvSpPr>
        <p:spPr bwMode="auto">
          <a:xfrm>
            <a:off x="763589" y="6630989"/>
            <a:ext cx="1100137" cy="92075"/>
          </a:xfrm>
          <a:prstGeom prst="rect">
            <a:avLst/>
          </a:prstGeom>
          <a:noFill/>
          <a:ln w="9525">
            <a:noFill/>
            <a:miter lim="800000"/>
            <a:headEnd/>
            <a:tailEnd/>
          </a:ln>
          <a:effectLst/>
        </p:spPr>
        <p:txBody>
          <a:bodyPr lIns="0" tIns="0" rIns="0" bIns="0">
            <a:spAutoFit/>
          </a:bodyPr>
          <a:lstStyle>
            <a:lvl1pPr>
              <a:defRPr sz="1000" noProof="1" smtClean="0">
                <a:solidFill>
                  <a:schemeClr val="bg2"/>
                </a:solidFill>
                <a:latin typeface="Arial" charset="0"/>
              </a:defRPr>
            </a:lvl1pPr>
          </a:lstStyle>
          <a:p>
            <a:pPr>
              <a:defRPr/>
            </a:pPr>
            <a:r>
              <a:rPr lang="en-US" sz="600">
                <a:solidFill>
                  <a:srgbClr val="878785"/>
                </a:solidFill>
                <a:cs typeface="+mn-cs"/>
              </a:rPr>
              <a:t>Johnson Controls, Inc. —</a:t>
            </a:r>
            <a:endParaRPr lang="en-GB" sz="600">
              <a:solidFill>
                <a:srgbClr val="878785"/>
              </a:solidFill>
              <a:cs typeface="Arial" charset="0"/>
            </a:endParaRPr>
          </a:p>
        </p:txBody>
      </p:sp>
      <p:sp>
        <p:nvSpPr>
          <p:cNvPr id="39" name="Footer Placeholder 1"/>
          <p:cNvSpPr>
            <a:spLocks noGrp="1"/>
          </p:cNvSpPr>
          <p:nvPr>
            <p:ph type="ftr" sz="quarter" idx="3"/>
          </p:nvPr>
        </p:nvSpPr>
        <p:spPr>
          <a:xfrm>
            <a:off x="1655888" y="6581110"/>
            <a:ext cx="4750467" cy="193675"/>
          </a:xfrm>
          <a:prstGeom prst="rect">
            <a:avLst/>
          </a:prstGeom>
        </p:spPr>
        <p:txBody>
          <a:bodyPr vert="horz" lIns="0" tIns="0" rIns="0" bIns="0" rtlCol="0" anchor="ctr"/>
          <a:lstStyle>
            <a:lvl1pPr algn="l">
              <a:defRPr sz="600">
                <a:solidFill>
                  <a:srgbClr val="878785"/>
                </a:solidFill>
              </a:defRPr>
            </a:lvl1pPr>
          </a:lstStyle>
          <a:p>
            <a:r>
              <a:rPr lang="en-GB"/>
              <a:t>Footer - Use 'Insert &gt;Header &amp; Footer' to modify this text and ‘Apply to all’</a:t>
            </a:r>
          </a:p>
        </p:txBody>
      </p:sp>
    </p:spTree>
    <p:extLst>
      <p:ext uri="{BB962C8B-B14F-4D97-AF65-F5344CB8AC3E}">
        <p14:creationId xmlns:p14="http://schemas.microsoft.com/office/powerpoint/2010/main" val="269008949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a:t>Footer - Use 'Insert &gt;Header &amp; Footer' to modify this text and ‘Apply to all’</a:t>
            </a:r>
          </a:p>
        </p:txBody>
      </p:sp>
      <p:sp>
        <p:nvSpPr>
          <p:cNvPr id="5" name="Text Placeholder 4"/>
          <p:cNvSpPr>
            <a:spLocks noGrp="1"/>
          </p:cNvSpPr>
          <p:nvPr>
            <p:ph type="body" sz="quarter" idx="11"/>
          </p:nvPr>
        </p:nvSpPr>
        <p:spPr>
          <a:xfrm>
            <a:off x="468313" y="1144589"/>
            <a:ext cx="8207375"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6598946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imag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a:t>Footer - Use 'Insert &gt;Header &amp; Footer' to modify this text and ‘Apply to all’</a:t>
            </a:r>
          </a:p>
        </p:txBody>
      </p:sp>
      <p:sp>
        <p:nvSpPr>
          <p:cNvPr id="5" name="Text Placeholder 4"/>
          <p:cNvSpPr>
            <a:spLocks noGrp="1"/>
          </p:cNvSpPr>
          <p:nvPr>
            <p:ph type="body" sz="quarter" idx="11"/>
          </p:nvPr>
        </p:nvSpPr>
        <p:spPr>
          <a:xfrm>
            <a:off x="468314" y="1144589"/>
            <a:ext cx="3924299" cy="4876800"/>
          </a:xfrm>
        </p:spPr>
        <p:txBody>
          <a:bodyPr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3"/>
          <p:cNvSpPr>
            <a:spLocks noGrp="1"/>
          </p:cNvSpPr>
          <p:nvPr>
            <p:ph type="pic" sz="quarter" idx="12"/>
          </p:nvPr>
        </p:nvSpPr>
        <p:spPr>
          <a:xfrm>
            <a:off x="4752976" y="1196975"/>
            <a:ext cx="3922713" cy="4824414"/>
          </a:xfrm>
        </p:spPr>
        <p:txBody>
          <a:bodyPr anchor="ctr"/>
          <a:lstStyle>
            <a:lvl1pPr marL="0" indent="0" algn="ctr">
              <a:buNone/>
              <a:defRPr>
                <a:solidFill>
                  <a:schemeClr val="bg2"/>
                </a:solidFill>
              </a:defRPr>
            </a:lvl1pPr>
          </a:lstStyle>
          <a:p>
            <a:pPr lvl="0"/>
            <a:r>
              <a:rPr lang="en-US" noProof="0"/>
              <a:t>Click icon to add picture</a:t>
            </a:r>
            <a:endParaRPr lang="en-GB" noProof="0"/>
          </a:p>
        </p:txBody>
      </p:sp>
    </p:spTree>
    <p:extLst>
      <p:ext uri="{BB962C8B-B14F-4D97-AF65-F5344CB8AC3E}">
        <p14:creationId xmlns:p14="http://schemas.microsoft.com/office/powerpoint/2010/main" val="172875899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and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a:t>Footer - Use 'Insert &gt;Header &amp; Footer' to modify this text and ‘Apply to all’</a:t>
            </a:r>
          </a:p>
        </p:txBody>
      </p:sp>
      <p:sp>
        <p:nvSpPr>
          <p:cNvPr id="5" name="Text Placeholder 4"/>
          <p:cNvSpPr>
            <a:spLocks noGrp="1"/>
          </p:cNvSpPr>
          <p:nvPr>
            <p:ph type="body" sz="quarter" idx="11"/>
          </p:nvPr>
        </p:nvSpPr>
        <p:spPr>
          <a:xfrm>
            <a:off x="468314" y="1144589"/>
            <a:ext cx="3924299" cy="4876800"/>
          </a:xfrm>
        </p:spPr>
        <p:txBody>
          <a:bodyPr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3"/>
          <p:cNvSpPr>
            <a:spLocks noGrp="1"/>
          </p:cNvSpPr>
          <p:nvPr>
            <p:ph type="pic" sz="quarter" idx="12"/>
          </p:nvPr>
        </p:nvSpPr>
        <p:spPr>
          <a:xfrm>
            <a:off x="4752976" y="1196975"/>
            <a:ext cx="3922713" cy="2337949"/>
          </a:xfrm>
        </p:spPr>
        <p:txBody>
          <a:bodyPr anchor="ctr"/>
          <a:lstStyle>
            <a:lvl1pPr marL="0" indent="0" algn="ctr">
              <a:buNone/>
              <a:defRPr>
                <a:solidFill>
                  <a:schemeClr val="bg2"/>
                </a:solidFill>
              </a:defRPr>
            </a:lvl1pPr>
          </a:lstStyle>
          <a:p>
            <a:pPr lvl="0"/>
            <a:r>
              <a:rPr lang="en-US" noProof="0"/>
              <a:t>Click icon to add picture</a:t>
            </a:r>
            <a:endParaRPr lang="en-GB" noProof="0"/>
          </a:p>
        </p:txBody>
      </p:sp>
      <p:sp>
        <p:nvSpPr>
          <p:cNvPr id="7" name="Picture Placeholder 3"/>
          <p:cNvSpPr>
            <a:spLocks noGrp="1"/>
          </p:cNvSpPr>
          <p:nvPr>
            <p:ph type="pic" sz="quarter" idx="13"/>
          </p:nvPr>
        </p:nvSpPr>
        <p:spPr>
          <a:xfrm>
            <a:off x="4752976" y="3684232"/>
            <a:ext cx="3922713" cy="2337949"/>
          </a:xfrm>
        </p:spPr>
        <p:txBody>
          <a:bodyPr anchor="ctr"/>
          <a:lstStyle>
            <a:lvl1pPr marL="0" indent="0" algn="ctr">
              <a:buNone/>
              <a:defRPr>
                <a:solidFill>
                  <a:schemeClr val="bg2"/>
                </a:solidFill>
              </a:defRPr>
            </a:lvl1pPr>
          </a:lstStyle>
          <a:p>
            <a:pPr lvl="0"/>
            <a:r>
              <a:rPr lang="en-US" noProof="0"/>
              <a:t>Click icon to add picture</a:t>
            </a:r>
            <a:endParaRPr lang="en-GB" noProof="0"/>
          </a:p>
        </p:txBody>
      </p:sp>
    </p:spTree>
    <p:extLst>
      <p:ext uri="{BB962C8B-B14F-4D97-AF65-F5344CB8AC3E}">
        <p14:creationId xmlns:p14="http://schemas.microsoft.com/office/powerpoint/2010/main" val="79367176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a:t>Footer - Use 'Insert &gt;Header &amp; Footer' to modify this text and ‘Apply to all’</a:t>
            </a:r>
          </a:p>
        </p:txBody>
      </p:sp>
      <p:sp>
        <p:nvSpPr>
          <p:cNvPr id="5" name="Text Placeholder 4"/>
          <p:cNvSpPr>
            <a:spLocks noGrp="1"/>
          </p:cNvSpPr>
          <p:nvPr>
            <p:ph type="body" sz="quarter" idx="11"/>
          </p:nvPr>
        </p:nvSpPr>
        <p:spPr>
          <a:xfrm>
            <a:off x="468314" y="1144589"/>
            <a:ext cx="3924299" cy="4876800"/>
          </a:xfrm>
        </p:spPr>
        <p:txBody>
          <a:bodyPr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4"/>
          <p:cNvSpPr>
            <a:spLocks noGrp="1"/>
          </p:cNvSpPr>
          <p:nvPr>
            <p:ph type="body" sz="quarter" idx="12"/>
          </p:nvPr>
        </p:nvSpPr>
        <p:spPr>
          <a:xfrm>
            <a:off x="4751388" y="1144589"/>
            <a:ext cx="3924300" cy="4876799"/>
          </a:xfrm>
        </p:spPr>
        <p:txBody>
          <a:bodyPr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85943608"/>
      </p:ext>
    </p:extLst>
  </p:cSld>
  <p:clrMapOvr>
    <a:masterClrMapping/>
  </p:clrMapOvr>
  <p:transition>
    <p:fade/>
  </p:transition>
  <p:extLst mod="1">
    <p:ext uri="{DCECCB84-F9BA-43D5-87BE-67443E8EF086}">
      <p15:sldGuideLst xmlns:p15="http://schemas.microsoft.com/office/powerpoint/2012/main">
        <p15:guide id="1" pos="299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a:t>Footer - Use 'Insert &gt;Header &amp; Footer' to modify this text and ‘Apply to all’</a:t>
            </a:r>
          </a:p>
        </p:txBody>
      </p:sp>
    </p:spTree>
    <p:extLst>
      <p:ext uri="{BB962C8B-B14F-4D97-AF65-F5344CB8AC3E}">
        <p14:creationId xmlns:p14="http://schemas.microsoft.com/office/powerpoint/2010/main" val="87940306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pSp>
        <p:nvGrpSpPr>
          <p:cNvPr id="2" name="Group 39"/>
          <p:cNvGrpSpPr>
            <a:grpSpLocks/>
          </p:cNvGrpSpPr>
          <p:nvPr userDrawn="1"/>
        </p:nvGrpSpPr>
        <p:grpSpPr bwMode="white">
          <a:xfrm>
            <a:off x="-578012" y="0"/>
            <a:ext cx="503400" cy="6865938"/>
            <a:chOff x="-578175" y="0"/>
            <a:chExt cx="503840" cy="6865432"/>
          </a:xfrm>
        </p:grpSpPr>
        <p:sp>
          <p:nvSpPr>
            <p:cNvPr id="3" name="Rectangle 2"/>
            <p:cNvSpPr/>
            <p:nvPr userDrawn="1"/>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4" name="Group 41"/>
            <p:cNvGrpSpPr>
              <a:grpSpLocks/>
            </p:cNvGrpSpPr>
            <p:nvPr userDrawn="1"/>
          </p:nvGrpSpPr>
          <p:grpSpPr bwMode="white">
            <a:xfrm>
              <a:off x="-307801" y="1143000"/>
              <a:ext cx="233465" cy="4572000"/>
              <a:chOff x="-361009" y="1143000"/>
              <a:chExt cx="286674" cy="4572000"/>
            </a:xfrm>
          </p:grpSpPr>
          <p:cxnSp>
            <p:nvCxnSpPr>
              <p:cNvPr id="19" name="Straight Connector 18"/>
              <p:cNvCxnSpPr/>
              <p:nvPr userDrawn="1"/>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28"/>
            <p:cNvGrpSpPr>
              <a:grpSpLocks/>
            </p:cNvGrpSpPr>
            <p:nvPr userDrawn="1"/>
          </p:nvGrpSpPr>
          <p:grpSpPr bwMode="white">
            <a:xfrm>
              <a:off x="-307801" y="0"/>
              <a:ext cx="233466" cy="6865432"/>
              <a:chOff x="-564989" y="0"/>
              <a:chExt cx="490654" cy="6865432"/>
            </a:xfrm>
          </p:grpSpPr>
          <p:cxnSp>
            <p:nvCxnSpPr>
              <p:cNvPr id="13" name="Straight Connector 12"/>
              <p:cNvCxnSpPr/>
              <p:nvPr userDrawn="1"/>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TextBox 43"/>
            <p:cNvSpPr txBox="1">
              <a:spLocks noChangeArrowheads="1"/>
            </p:cNvSpPr>
            <p:nvPr userDrawn="1"/>
          </p:nvSpPr>
          <p:spPr bwMode="white">
            <a:xfrm>
              <a:off x="-578175" y="102862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1/6</a:t>
              </a:r>
            </a:p>
          </p:txBody>
        </p:sp>
        <p:sp>
          <p:nvSpPr>
            <p:cNvPr id="7" name="TextBox 44"/>
            <p:cNvSpPr txBox="1">
              <a:spLocks noChangeArrowheads="1"/>
            </p:cNvSpPr>
            <p:nvPr userDrawn="1"/>
          </p:nvSpPr>
          <p:spPr bwMode="white">
            <a:xfrm>
              <a:off x="-578175" y="2182652"/>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2/6</a:t>
              </a:r>
            </a:p>
          </p:txBody>
        </p:sp>
        <p:sp>
          <p:nvSpPr>
            <p:cNvPr id="8" name="TextBox 45"/>
            <p:cNvSpPr txBox="1">
              <a:spLocks noChangeArrowheads="1"/>
            </p:cNvSpPr>
            <p:nvPr userDrawn="1"/>
          </p:nvSpPr>
          <p:spPr bwMode="white">
            <a:xfrm>
              <a:off x="-578175" y="4463721"/>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4/6</a:t>
              </a:r>
            </a:p>
          </p:txBody>
        </p:sp>
        <p:sp>
          <p:nvSpPr>
            <p:cNvPr id="9" name="TextBox 46"/>
            <p:cNvSpPr txBox="1">
              <a:spLocks noChangeArrowheads="1"/>
            </p:cNvSpPr>
            <p:nvPr userDrawn="1"/>
          </p:nvSpPr>
          <p:spPr bwMode="white">
            <a:xfrm>
              <a:off x="-578175" y="5601875"/>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5/6</a:t>
              </a:r>
            </a:p>
          </p:txBody>
        </p:sp>
        <p:sp>
          <p:nvSpPr>
            <p:cNvPr id="10" name="TextBox 47"/>
            <p:cNvSpPr txBox="1">
              <a:spLocks noChangeArrowheads="1"/>
            </p:cNvSpPr>
            <p:nvPr userDrawn="1"/>
          </p:nvSpPr>
          <p:spPr bwMode="white">
            <a:xfrm>
              <a:off x="-578175" y="161119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1/4</a:t>
              </a:r>
            </a:p>
          </p:txBody>
        </p:sp>
        <p:sp>
          <p:nvSpPr>
            <p:cNvPr id="11" name="TextBox 48"/>
            <p:cNvSpPr txBox="1">
              <a:spLocks noChangeArrowheads="1"/>
            </p:cNvSpPr>
            <p:nvPr userDrawn="1"/>
          </p:nvSpPr>
          <p:spPr bwMode="white">
            <a:xfrm>
              <a:off x="-578175" y="5049466"/>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3/4</a:t>
              </a:r>
            </a:p>
          </p:txBody>
        </p:sp>
        <p:sp>
          <p:nvSpPr>
            <p:cNvPr id="12" name="TextBox 49"/>
            <p:cNvSpPr txBox="1">
              <a:spLocks noChangeArrowheads="1"/>
            </p:cNvSpPr>
            <p:nvPr userDrawn="1"/>
          </p:nvSpPr>
          <p:spPr bwMode="white">
            <a:xfrm>
              <a:off x="-578175" y="3338267"/>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1/2</a:t>
              </a:r>
            </a:p>
          </p:txBody>
        </p:sp>
      </p:grpSp>
      <p:grpSp>
        <p:nvGrpSpPr>
          <p:cNvPr id="23" name="Group 22"/>
          <p:cNvGrpSpPr/>
          <p:nvPr userDrawn="1"/>
        </p:nvGrpSpPr>
        <p:grpSpPr bwMode="white">
          <a:xfrm>
            <a:off x="3" y="-325436"/>
            <a:ext cx="9144000" cy="233362"/>
            <a:chOff x="3" y="-325436"/>
            <a:chExt cx="9144000" cy="233362"/>
          </a:xfrm>
        </p:grpSpPr>
        <p:sp>
          <p:nvSpPr>
            <p:cNvPr id="24" name="Rectangle 23"/>
            <p:cNvSpPr/>
            <p:nvPr userDrawn="1"/>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25" name="Straight Connector 24"/>
            <p:cNvCxnSpPr/>
            <p:nvPr userDrawn="1"/>
          </p:nvCxnSpPr>
          <p:spPr bwMode="white">
            <a:xfrm rot="16200000" flipH="1">
              <a:off x="35163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white">
            <a:xfrm rot="16200000" flipH="1">
              <a:off x="855900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938353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Line 9"/>
          <p:cNvSpPr>
            <a:spLocks noChangeShapeType="1"/>
          </p:cNvSpPr>
          <p:nvPr/>
        </p:nvSpPr>
        <p:spPr bwMode="auto">
          <a:xfrm>
            <a:off x="468314" y="1052513"/>
            <a:ext cx="8207375"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 name="Rectangle 17"/>
          <p:cNvSpPr>
            <a:spLocks noGrp="1" noChangeArrowheads="1"/>
          </p:cNvSpPr>
          <p:nvPr>
            <p:ph type="title"/>
          </p:nvPr>
        </p:nvSpPr>
        <p:spPr bwMode="auto">
          <a:xfrm>
            <a:off x="468314" y="188913"/>
            <a:ext cx="820737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t>Click to edit title (2 lines max)</a:t>
            </a:r>
            <a:endParaRPr lang="en-GB" altLang="en-US"/>
          </a:p>
        </p:txBody>
      </p:sp>
      <p:sp>
        <p:nvSpPr>
          <p:cNvPr id="9" name="Rectangle 5"/>
          <p:cNvSpPr txBox="1">
            <a:spLocks noChangeArrowheads="1"/>
          </p:cNvSpPr>
          <p:nvPr/>
        </p:nvSpPr>
        <p:spPr bwMode="auto">
          <a:xfrm>
            <a:off x="763589" y="6630989"/>
            <a:ext cx="1100137" cy="92075"/>
          </a:xfrm>
          <a:prstGeom prst="rect">
            <a:avLst/>
          </a:prstGeom>
          <a:noFill/>
          <a:ln w="9525">
            <a:noFill/>
            <a:miter lim="800000"/>
            <a:headEnd/>
            <a:tailEnd/>
          </a:ln>
          <a:effectLst/>
        </p:spPr>
        <p:txBody>
          <a:bodyPr lIns="0" tIns="0" rIns="0" bIns="0">
            <a:spAutoFit/>
          </a:bodyPr>
          <a:lstStyle>
            <a:lvl1pPr>
              <a:defRPr sz="1000" noProof="1" smtClean="0">
                <a:solidFill>
                  <a:schemeClr val="bg2"/>
                </a:solidFill>
                <a:latin typeface="Arial" charset="0"/>
              </a:defRPr>
            </a:lvl1pPr>
          </a:lstStyle>
          <a:p>
            <a:pPr>
              <a:defRPr/>
            </a:pPr>
            <a:r>
              <a:rPr lang="en-US" sz="600">
                <a:solidFill>
                  <a:srgbClr val="000000"/>
                </a:solidFill>
                <a:cs typeface="+mn-cs"/>
              </a:rPr>
              <a:t>Johnson Controls, Inc. —</a:t>
            </a:r>
            <a:endParaRPr lang="en-GB" sz="600">
              <a:solidFill>
                <a:srgbClr val="000000"/>
              </a:solidFill>
              <a:cs typeface="Arial" charset="0"/>
            </a:endParaRPr>
          </a:p>
        </p:txBody>
      </p:sp>
      <p:sp>
        <p:nvSpPr>
          <p:cNvPr id="10" name="Rectangle 6"/>
          <p:cNvSpPr txBox="1">
            <a:spLocks noChangeArrowheads="1"/>
          </p:cNvSpPr>
          <p:nvPr/>
        </p:nvSpPr>
        <p:spPr bwMode="auto">
          <a:xfrm>
            <a:off x="468313" y="6560604"/>
            <a:ext cx="269874" cy="215900"/>
          </a:xfrm>
          <a:prstGeom prst="rect">
            <a:avLst/>
          </a:prstGeom>
          <a:noFill/>
          <a:ln w="9525">
            <a:noFill/>
            <a:miter lim="800000"/>
            <a:headEnd/>
            <a:tailEnd/>
          </a:ln>
          <a:effec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fld id="{5CFF3644-1C11-477C-A5D5-3A3BC5CE8122}" type="slidenum">
              <a:rPr lang="de-DE" sz="900" b="0" smtClean="0">
                <a:solidFill>
                  <a:srgbClr val="000000"/>
                </a:solidFill>
              </a:rPr>
              <a:pPr algn="l" eaLnBrk="1" hangingPunct="1"/>
              <a:t>‹#›</a:t>
            </a:fld>
            <a:endParaRPr lang="de-DE" sz="900" b="0">
              <a:solidFill>
                <a:srgbClr val="000000"/>
              </a:solidFill>
            </a:endParaRPr>
          </a:p>
        </p:txBody>
      </p:sp>
      <p:pic>
        <p:nvPicPr>
          <p:cNvPr id="11" name="Picture 10" descr="JCI_RGB.emf"/>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7594601" y="6234113"/>
            <a:ext cx="109696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p:cNvSpPr>
            <a:spLocks noGrp="1"/>
          </p:cNvSpPr>
          <p:nvPr>
            <p:ph type="body" idx="1"/>
          </p:nvPr>
        </p:nvSpPr>
        <p:spPr bwMode="auto">
          <a:xfrm>
            <a:off x="468314" y="1144588"/>
            <a:ext cx="8207374" cy="487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text (use indent for a higher bullet level)</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3" name="Footer Placeholder 1"/>
          <p:cNvSpPr>
            <a:spLocks noGrp="1"/>
          </p:cNvSpPr>
          <p:nvPr>
            <p:ph type="ftr" sz="quarter" idx="3"/>
          </p:nvPr>
        </p:nvSpPr>
        <p:spPr>
          <a:xfrm>
            <a:off x="1655888" y="6581110"/>
            <a:ext cx="4750467" cy="193675"/>
          </a:xfrm>
          <a:prstGeom prst="rect">
            <a:avLst/>
          </a:prstGeom>
        </p:spPr>
        <p:txBody>
          <a:bodyPr vert="horz" lIns="0" tIns="0" rIns="0" bIns="0" rtlCol="0" anchor="ctr"/>
          <a:lstStyle>
            <a:lvl1pPr algn="l">
              <a:defRPr sz="600">
                <a:solidFill>
                  <a:schemeClr val="tx1"/>
                </a:solidFill>
              </a:defRPr>
            </a:lvl1pPr>
          </a:lstStyle>
          <a:p>
            <a:r>
              <a:rPr lang="en-GB"/>
              <a:t>Footer - Use 'Insert &gt;Header &amp; Footer' to modify this text and ‘Apply to all’</a:t>
            </a:r>
          </a:p>
        </p:txBody>
      </p:sp>
      <p:grpSp>
        <p:nvGrpSpPr>
          <p:cNvPr id="2" name="Group 1"/>
          <p:cNvGrpSpPr/>
          <p:nvPr userDrawn="1"/>
        </p:nvGrpSpPr>
        <p:grpSpPr bwMode="white">
          <a:xfrm>
            <a:off x="3" y="-325436"/>
            <a:ext cx="9144000" cy="233362"/>
            <a:chOff x="3" y="-325436"/>
            <a:chExt cx="9144000" cy="233362"/>
          </a:xfrm>
        </p:grpSpPr>
        <p:sp>
          <p:nvSpPr>
            <p:cNvPr id="14" name="Rectangle 13"/>
            <p:cNvSpPr/>
            <p:nvPr userDrawn="1"/>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15" name="Straight Connector 14"/>
            <p:cNvCxnSpPr/>
            <p:nvPr userDrawn="1"/>
          </p:nvCxnSpPr>
          <p:spPr bwMode="white">
            <a:xfrm rot="16200000" flipH="1">
              <a:off x="35163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white">
            <a:xfrm rot="16200000" flipH="1">
              <a:off x="855900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39"/>
          <p:cNvGrpSpPr>
            <a:grpSpLocks/>
          </p:cNvGrpSpPr>
          <p:nvPr userDrawn="1"/>
        </p:nvGrpSpPr>
        <p:grpSpPr bwMode="white">
          <a:xfrm>
            <a:off x="-578012" y="0"/>
            <a:ext cx="503400" cy="6865938"/>
            <a:chOff x="-578175" y="0"/>
            <a:chExt cx="503840" cy="6865432"/>
          </a:xfrm>
        </p:grpSpPr>
        <p:sp>
          <p:nvSpPr>
            <p:cNvPr id="20" name="Rectangle 19"/>
            <p:cNvSpPr/>
            <p:nvPr userDrawn="1"/>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21" name="Group 41"/>
            <p:cNvGrpSpPr>
              <a:grpSpLocks/>
            </p:cNvGrpSpPr>
            <p:nvPr userDrawn="1"/>
          </p:nvGrpSpPr>
          <p:grpSpPr bwMode="white">
            <a:xfrm>
              <a:off x="-307801" y="1143000"/>
              <a:ext cx="233465" cy="4572000"/>
              <a:chOff x="-361009" y="1143000"/>
              <a:chExt cx="286674" cy="4572000"/>
            </a:xfrm>
          </p:grpSpPr>
          <p:cxnSp>
            <p:nvCxnSpPr>
              <p:cNvPr id="36" name="Straight Connector 35"/>
              <p:cNvCxnSpPr/>
              <p:nvPr userDrawn="1"/>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8"/>
            <p:cNvGrpSpPr>
              <a:grpSpLocks/>
            </p:cNvGrpSpPr>
            <p:nvPr userDrawn="1"/>
          </p:nvGrpSpPr>
          <p:grpSpPr bwMode="white">
            <a:xfrm>
              <a:off x="-307801" y="0"/>
              <a:ext cx="233466" cy="6865432"/>
              <a:chOff x="-564989" y="0"/>
              <a:chExt cx="490654" cy="6865432"/>
            </a:xfrm>
          </p:grpSpPr>
          <p:cxnSp>
            <p:nvCxnSpPr>
              <p:cNvPr id="30" name="Straight Connector 29"/>
              <p:cNvCxnSpPr/>
              <p:nvPr userDrawn="1"/>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3" name="TextBox 43"/>
            <p:cNvSpPr txBox="1">
              <a:spLocks noChangeArrowheads="1"/>
            </p:cNvSpPr>
            <p:nvPr userDrawn="1"/>
          </p:nvSpPr>
          <p:spPr bwMode="white">
            <a:xfrm>
              <a:off x="-578175" y="102862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1/6</a:t>
              </a:r>
            </a:p>
          </p:txBody>
        </p:sp>
        <p:sp>
          <p:nvSpPr>
            <p:cNvPr id="24" name="TextBox 44"/>
            <p:cNvSpPr txBox="1">
              <a:spLocks noChangeArrowheads="1"/>
            </p:cNvSpPr>
            <p:nvPr userDrawn="1"/>
          </p:nvSpPr>
          <p:spPr bwMode="white">
            <a:xfrm>
              <a:off x="-578175" y="2182652"/>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2/6</a:t>
              </a:r>
            </a:p>
          </p:txBody>
        </p:sp>
        <p:sp>
          <p:nvSpPr>
            <p:cNvPr id="25" name="TextBox 45"/>
            <p:cNvSpPr txBox="1">
              <a:spLocks noChangeArrowheads="1"/>
            </p:cNvSpPr>
            <p:nvPr userDrawn="1"/>
          </p:nvSpPr>
          <p:spPr bwMode="white">
            <a:xfrm>
              <a:off x="-578175" y="4463721"/>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4/6</a:t>
              </a:r>
            </a:p>
          </p:txBody>
        </p:sp>
        <p:sp>
          <p:nvSpPr>
            <p:cNvPr id="26" name="TextBox 46"/>
            <p:cNvSpPr txBox="1">
              <a:spLocks noChangeArrowheads="1"/>
            </p:cNvSpPr>
            <p:nvPr userDrawn="1"/>
          </p:nvSpPr>
          <p:spPr bwMode="white">
            <a:xfrm>
              <a:off x="-578175" y="5601875"/>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5/6</a:t>
              </a:r>
            </a:p>
          </p:txBody>
        </p:sp>
        <p:sp>
          <p:nvSpPr>
            <p:cNvPr id="27" name="TextBox 47"/>
            <p:cNvSpPr txBox="1">
              <a:spLocks noChangeArrowheads="1"/>
            </p:cNvSpPr>
            <p:nvPr userDrawn="1"/>
          </p:nvSpPr>
          <p:spPr bwMode="white">
            <a:xfrm>
              <a:off x="-578175" y="161119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1/4</a:t>
              </a:r>
            </a:p>
          </p:txBody>
        </p:sp>
        <p:sp>
          <p:nvSpPr>
            <p:cNvPr id="28" name="TextBox 48"/>
            <p:cNvSpPr txBox="1">
              <a:spLocks noChangeArrowheads="1"/>
            </p:cNvSpPr>
            <p:nvPr userDrawn="1"/>
          </p:nvSpPr>
          <p:spPr bwMode="white">
            <a:xfrm>
              <a:off x="-578175" y="5049466"/>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3/4</a:t>
              </a:r>
            </a:p>
          </p:txBody>
        </p:sp>
        <p:sp>
          <p:nvSpPr>
            <p:cNvPr id="29" name="TextBox 49"/>
            <p:cNvSpPr txBox="1">
              <a:spLocks noChangeArrowheads="1"/>
            </p:cNvSpPr>
            <p:nvPr userDrawn="1"/>
          </p:nvSpPr>
          <p:spPr bwMode="white">
            <a:xfrm>
              <a:off x="-578175" y="3338267"/>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1/2</a:t>
              </a:r>
            </a:p>
          </p:txBody>
        </p:sp>
      </p:grpSp>
    </p:spTree>
    <p:extLst>
      <p:ext uri="{BB962C8B-B14F-4D97-AF65-F5344CB8AC3E}">
        <p14:creationId xmlns:p14="http://schemas.microsoft.com/office/powerpoint/2010/main" val="347948293"/>
      </p:ext>
    </p:extLst>
  </p:cSld>
  <p:clrMap bg1="lt1" tx1="dk1" bg2="lt2" tx2="dk2" accent1="accent1" accent2="accent2" accent3="accent3" accent4="accent4" accent5="accent5" accent6="accent6" hlink="hlink" folHlink="folHlink"/>
  <p:sldLayoutIdLst>
    <p:sldLayoutId id="2147484238" r:id="rId1"/>
    <p:sldLayoutId id="2147484227" r:id="rId2"/>
    <p:sldLayoutId id="2147484226" r:id="rId3"/>
    <p:sldLayoutId id="2147484224" r:id="rId4"/>
    <p:sldLayoutId id="2147484229" r:id="rId5"/>
    <p:sldLayoutId id="2147484230" r:id="rId6"/>
    <p:sldLayoutId id="2147484228" r:id="rId7"/>
    <p:sldLayoutId id="2147484225" r:id="rId8"/>
    <p:sldLayoutId id="2147484231" r:id="rId9"/>
    <p:sldLayoutId id="2147484239" r:id="rId10"/>
    <p:sldLayoutId id="2147484233" r:id="rId11"/>
    <p:sldLayoutId id="2147484234" r:id="rId12"/>
    <p:sldLayoutId id="2147484235" r:id="rId13"/>
    <p:sldLayoutId id="2147484236" r:id="rId14"/>
    <p:sldLayoutId id="2147484237" r:id="rId15"/>
  </p:sldLayoutIdLst>
  <p:transition>
    <p:fade/>
  </p:transition>
  <p:hf sldNum="0" hdr="0" ft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266700" indent="-266700" algn="l" defTabSz="914400" rtl="0" eaLnBrk="1" latinLnBrk="0" hangingPunct="1">
        <a:lnSpc>
          <a:spcPct val="100000"/>
        </a:lnSpc>
        <a:spcBef>
          <a:spcPts val="300"/>
        </a:spcBef>
        <a:spcAft>
          <a:spcPts val="300"/>
        </a:spcAft>
        <a:buClr>
          <a:schemeClr val="tx1"/>
        </a:buClr>
        <a:buFont typeface="Wingdings" panose="05000000000000000000" pitchFamily="2" charset="2"/>
        <a:buChar char="n"/>
        <a:defRPr sz="1800" kern="1200">
          <a:solidFill>
            <a:schemeClr val="tx1"/>
          </a:solidFill>
          <a:latin typeface="+mn-lt"/>
          <a:ea typeface="+mn-ea"/>
          <a:cs typeface="+mn-cs"/>
        </a:defRPr>
      </a:lvl1pPr>
      <a:lvl2pPr marL="623888" indent="-266700" algn="l" defTabSz="914400" rtl="0" eaLnBrk="1" latinLnBrk="0" hangingPunct="1">
        <a:lnSpc>
          <a:spcPct val="100000"/>
        </a:lnSpc>
        <a:spcBef>
          <a:spcPts val="300"/>
        </a:spcBef>
        <a:spcAft>
          <a:spcPts val="300"/>
        </a:spcAft>
        <a:buClr>
          <a:schemeClr val="tx1"/>
        </a:buClr>
        <a:buFont typeface="Wingdings" panose="05000000000000000000" pitchFamily="2" charset="2"/>
        <a:buChar char="n"/>
        <a:defRPr sz="1600" kern="1200">
          <a:solidFill>
            <a:schemeClr val="tx1"/>
          </a:solidFill>
          <a:latin typeface="+mn-lt"/>
          <a:ea typeface="+mn-ea"/>
          <a:cs typeface="+mn-cs"/>
        </a:defRPr>
      </a:lvl2pPr>
      <a:lvl3pPr marL="898525" indent="-274638" algn="l" defTabSz="914400" rtl="0" eaLnBrk="1" latinLnBrk="0" hangingPunct="1">
        <a:lnSpc>
          <a:spcPct val="100000"/>
        </a:lnSpc>
        <a:spcBef>
          <a:spcPts val="300"/>
        </a:spcBef>
        <a:spcAft>
          <a:spcPts val="300"/>
        </a:spcAft>
        <a:buClr>
          <a:schemeClr val="tx1"/>
        </a:buClr>
        <a:buFont typeface="Wingdings" panose="05000000000000000000" pitchFamily="2" charset="2"/>
        <a:buChar char="n"/>
        <a:defRPr sz="1400" kern="1200">
          <a:solidFill>
            <a:schemeClr val="tx1"/>
          </a:solidFill>
          <a:latin typeface="+mn-lt"/>
          <a:ea typeface="+mn-ea"/>
          <a:cs typeface="+mn-cs"/>
        </a:defRPr>
      </a:lvl3pPr>
      <a:lvl4pPr marL="1163638" indent="-265113" algn="l" defTabSz="914400" rtl="0" eaLnBrk="1" latinLnBrk="0" hangingPunct="1">
        <a:lnSpc>
          <a:spcPct val="100000"/>
        </a:lnSpc>
        <a:spcBef>
          <a:spcPts val="300"/>
        </a:spcBef>
        <a:spcAft>
          <a:spcPts val="300"/>
        </a:spcAft>
        <a:buClr>
          <a:schemeClr val="tx1"/>
        </a:buClr>
        <a:buFont typeface="Wingdings" panose="05000000000000000000" pitchFamily="2" charset="2"/>
        <a:buChar char="n"/>
        <a:defRPr sz="1200" kern="1200">
          <a:solidFill>
            <a:schemeClr val="tx1"/>
          </a:solidFill>
          <a:latin typeface="+mn-lt"/>
          <a:ea typeface="+mn-ea"/>
          <a:cs typeface="+mn-cs"/>
        </a:defRPr>
      </a:lvl4pPr>
      <a:lvl5pPr marL="1438275" indent="-274638" algn="l" defTabSz="914400" rtl="0" eaLnBrk="1" latinLnBrk="0" hangingPunct="1">
        <a:lnSpc>
          <a:spcPct val="100000"/>
        </a:lnSpc>
        <a:spcBef>
          <a:spcPts val="300"/>
        </a:spcBef>
        <a:spcAft>
          <a:spcPts val="300"/>
        </a:spcAft>
        <a:buClr>
          <a:schemeClr val="tx1"/>
        </a:buClr>
        <a:buFont typeface="Wingdings" panose="05000000000000000000" pitchFamily="2" charset="2"/>
        <a:buChar char="n"/>
        <a:defRPr sz="1200" kern="1200">
          <a:solidFill>
            <a:schemeClr val="tx1"/>
          </a:solidFill>
          <a:latin typeface="+mn-lt"/>
          <a:ea typeface="+mn-ea"/>
          <a:cs typeface="+mn-cs"/>
        </a:defRPr>
      </a:lvl5pPr>
      <a:lvl6pPr marL="1703388" indent="-265113" algn="l" defTabSz="914400" rtl="0" eaLnBrk="1" latinLnBrk="0" hangingPunct="1">
        <a:lnSpc>
          <a:spcPct val="100000"/>
        </a:lnSpc>
        <a:spcBef>
          <a:spcPts val="300"/>
        </a:spcBef>
        <a:spcAft>
          <a:spcPts val="300"/>
        </a:spcAft>
        <a:buClr>
          <a:schemeClr val="tx1"/>
        </a:buClr>
        <a:buFont typeface="Wingdings" panose="05000000000000000000" pitchFamily="2" charset="2"/>
        <a:buChar char="n"/>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93" userDrawn="1">
          <p15:clr>
            <a:srgbClr val="F26B43"/>
          </p15:clr>
        </p15:guide>
        <p15:guide id="2" pos="5465" userDrawn="1">
          <p15:clr>
            <a:srgbClr val="F26B43"/>
          </p15:clr>
        </p15:guide>
        <p15:guide id="3" orient="horz" pos="754" userDrawn="1">
          <p15:clr>
            <a:srgbClr val="F26B43"/>
          </p15:clr>
        </p15:guide>
        <p15:guide id="4" pos="295" userDrawn="1">
          <p15:clr>
            <a:srgbClr val="F26B43"/>
          </p15:clr>
        </p15:guide>
        <p15:guide id="5" pos="2880" userDrawn="1">
          <p15:clr>
            <a:srgbClr val="F26B43"/>
          </p15:clr>
        </p15:guide>
        <p15:guide id="6" pos="2767" userDrawn="1">
          <p15:clr>
            <a:srgbClr val="F26B43"/>
          </p15:clr>
        </p15:guide>
        <p15:guide id="7" pos="2993" userDrawn="1">
          <p15:clr>
            <a:srgbClr val="F26B43"/>
          </p15:clr>
        </p15:guide>
        <p15:guide id="8" orient="horz" pos="422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mailto:CG-e2open-ob@jci.com"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mailto:NotReply@e2open.co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E2Open Solution Overview</a:t>
            </a:r>
          </a:p>
        </p:txBody>
      </p:sp>
      <p:pic>
        <p:nvPicPr>
          <p:cNvPr id="13" name="Picture Placeholder 1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541" r="13541"/>
          <a:stretch>
            <a:fillRect/>
          </a:stretch>
        </p:blipFill>
        <p:spPr/>
      </p:pic>
    </p:spTree>
    <p:extLst>
      <p:ext uri="{BB962C8B-B14F-4D97-AF65-F5344CB8AC3E}">
        <p14:creationId xmlns:p14="http://schemas.microsoft.com/office/powerpoint/2010/main" val="144571449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81600" y="6667500"/>
            <a:ext cx="2286000" cy="148759"/>
          </a:xfrm>
          <a:prstGeom prst="rect">
            <a:avLst/>
          </a:prstGeom>
          <a:noFill/>
        </p:spPr>
        <p:txBody>
          <a:bodyPr vert="horz" lIns="12700" tIns="12700" rIns="12700" bIns="12700" rtlCol="0">
            <a:spAutoFit/>
          </a:bodyPr>
          <a:lstStyle/>
          <a:p>
            <a:r>
              <a:rPr lang="en-US" sz="800">
                <a:solidFill>
                  <a:schemeClr val="bg1"/>
                </a:solidFill>
              </a:rPr>
              <a:t>Johnson Controls Inc.-INTERNAL-(Peter Daniel)</a:t>
            </a:r>
          </a:p>
        </p:txBody>
      </p:sp>
      <p:sp>
        <p:nvSpPr>
          <p:cNvPr id="6" name="Content Placeholder 2">
            <a:extLst>
              <a:ext uri="{FF2B5EF4-FFF2-40B4-BE49-F238E27FC236}">
                <a16:creationId xmlns:a16="http://schemas.microsoft.com/office/drawing/2014/main" xmlns="" id="{F1A3FFCB-631A-42BC-AF32-B85DB3159BB5}"/>
              </a:ext>
            </a:extLst>
          </p:cNvPr>
          <p:cNvSpPr txBox="1">
            <a:spLocks/>
          </p:cNvSpPr>
          <p:nvPr/>
        </p:nvSpPr>
        <p:spPr>
          <a:xfrm>
            <a:off x="228600" y="228600"/>
            <a:ext cx="7495246" cy="466228"/>
          </a:xfrm>
          <a:prstGeom prst="rect">
            <a:avLst/>
          </a:prstGeom>
        </p:spPr>
        <p:txBody>
          <a:bodyPr lIns="0" tIns="0" rIns="0" bIns="0">
            <a:normAutofit fontScale="85000" lnSpcReduction="10000"/>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0" indent="0">
              <a:buNone/>
            </a:pPr>
            <a:r>
              <a:rPr lang="en-US"/>
              <a:t> Process Manager, the Welcome page appears.</a:t>
            </a:r>
          </a:p>
        </p:txBody>
      </p:sp>
      <p:pic>
        <p:nvPicPr>
          <p:cNvPr id="7" name="Content Placeholder 4"/>
          <p:cNvPicPr>
            <a:picLocks noChangeAspect="1"/>
          </p:cNvPicPr>
          <p:nvPr/>
        </p:nvPicPr>
        <p:blipFill rotWithShape="1">
          <a:blip r:embed="rId3"/>
          <a:srcRect t="16553" b="20418"/>
          <a:stretch/>
        </p:blipFill>
        <p:spPr>
          <a:xfrm>
            <a:off x="228600" y="1447800"/>
            <a:ext cx="8599580" cy="3413466"/>
          </a:xfrm>
          <a:prstGeom prst="rect">
            <a:avLst/>
          </a:prstGeom>
          <a:ln w="3175">
            <a:solidFill>
              <a:schemeClr val="bg1">
                <a:lumMod val="85000"/>
              </a:schemeClr>
            </a:solidFill>
          </a:ln>
        </p:spPr>
      </p:pic>
    </p:spTree>
    <p:extLst>
      <p:ext uri="{BB962C8B-B14F-4D97-AF65-F5344CB8AC3E}">
        <p14:creationId xmlns:p14="http://schemas.microsoft.com/office/powerpoint/2010/main" val="282006255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E2Open Getting Started</a:t>
            </a:r>
            <a:endParaRPr lang="en-US">
              <a:cs typeface="Arial"/>
            </a:endParaRPr>
          </a:p>
        </p:txBody>
      </p:sp>
      <p:pic>
        <p:nvPicPr>
          <p:cNvPr id="13" name="Picture Placeholder 1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541" r="13541"/>
          <a:stretch>
            <a:fillRect/>
          </a:stretch>
        </p:blipFill>
        <p:spPr/>
      </p:pic>
    </p:spTree>
    <p:extLst>
      <p:ext uri="{BB962C8B-B14F-4D97-AF65-F5344CB8AC3E}">
        <p14:creationId xmlns:p14="http://schemas.microsoft.com/office/powerpoint/2010/main" val="96982446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81600" y="6667500"/>
            <a:ext cx="2286000" cy="148759"/>
          </a:xfrm>
          <a:prstGeom prst="rect">
            <a:avLst/>
          </a:prstGeom>
          <a:noFill/>
        </p:spPr>
        <p:txBody>
          <a:bodyPr vert="horz" lIns="12700" tIns="12700" rIns="12700" bIns="12700" rtlCol="0">
            <a:spAutoFit/>
          </a:bodyPr>
          <a:lstStyle/>
          <a:p>
            <a:r>
              <a:rPr lang="en-US" sz="800">
                <a:solidFill>
                  <a:schemeClr val="bg1"/>
                </a:solidFill>
              </a:rPr>
              <a:t>Johnson Controls Inc.-INTERNAL-(Peter Daniel)</a:t>
            </a:r>
          </a:p>
        </p:txBody>
      </p:sp>
      <p:sp>
        <p:nvSpPr>
          <p:cNvPr id="2" name="Rectangle 1"/>
          <p:cNvSpPr/>
          <p:nvPr/>
        </p:nvSpPr>
        <p:spPr>
          <a:xfrm>
            <a:off x="838200" y="304800"/>
            <a:ext cx="5410200" cy="461665"/>
          </a:xfrm>
          <a:prstGeom prst="rect">
            <a:avLst/>
          </a:prstGeom>
        </p:spPr>
        <p:txBody>
          <a:bodyPr wrap="square">
            <a:spAutoFit/>
          </a:bodyPr>
          <a:lstStyle/>
          <a:p>
            <a:r>
              <a:rPr lang="en-US" sz="2400"/>
              <a:t>System Layout</a:t>
            </a:r>
          </a:p>
        </p:txBody>
      </p:sp>
      <p:sp>
        <p:nvSpPr>
          <p:cNvPr id="4" name="Content Placeholder 5"/>
          <p:cNvSpPr txBox="1">
            <a:spLocks/>
          </p:cNvSpPr>
          <p:nvPr/>
        </p:nvSpPr>
        <p:spPr>
          <a:xfrm>
            <a:off x="228600" y="1167638"/>
            <a:ext cx="3048000" cy="1526097"/>
          </a:xfrm>
          <a:prstGeom prst="rect">
            <a:avLst/>
          </a:prstGeom>
        </p:spPr>
        <p:txBody>
          <a:bodyPr vert="horz" lIns="0" tIns="0" rIns="0" bIns="0" rtlCol="0" anchor="ctr"/>
          <a:lstStyle>
            <a:defPPr>
              <a:defRPr lang="de-DE"/>
            </a:defPPr>
            <a:lvl1pPr algn="l" rtl="0" fontAlgn="base">
              <a:spcBef>
                <a:spcPct val="0"/>
              </a:spcBef>
              <a:spcAft>
                <a:spcPct val="0"/>
              </a:spcAft>
              <a:defRPr sz="6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sz="1800"/>
              <a:t>Sections</a:t>
            </a:r>
          </a:p>
          <a:p>
            <a:pPr lvl="1"/>
            <a:r>
              <a:rPr lang="en-US"/>
              <a:t>Header</a:t>
            </a:r>
          </a:p>
          <a:p>
            <a:pPr lvl="1"/>
            <a:r>
              <a:rPr lang="en-US"/>
              <a:t>Menu</a:t>
            </a:r>
          </a:p>
          <a:p>
            <a:pPr lvl="1"/>
            <a:r>
              <a:rPr lang="en-US"/>
              <a:t>Favorites</a:t>
            </a:r>
          </a:p>
          <a:p>
            <a:pPr lvl="1"/>
            <a:r>
              <a:rPr lang="en-US"/>
              <a:t>Screen Display</a:t>
            </a:r>
          </a:p>
        </p:txBody>
      </p:sp>
      <p:grpSp>
        <p:nvGrpSpPr>
          <p:cNvPr id="3" name="Group 2"/>
          <p:cNvGrpSpPr/>
          <p:nvPr/>
        </p:nvGrpSpPr>
        <p:grpSpPr>
          <a:xfrm>
            <a:off x="2288568" y="1930686"/>
            <a:ext cx="6572097" cy="3815770"/>
            <a:chOff x="1600200" y="2209800"/>
            <a:chExt cx="6572097" cy="3815770"/>
          </a:xfrm>
        </p:grpSpPr>
        <p:pic>
          <p:nvPicPr>
            <p:cNvPr id="7" name="Picture 6"/>
            <p:cNvPicPr>
              <a:picLocks noChangeAspect="1"/>
            </p:cNvPicPr>
            <p:nvPr/>
          </p:nvPicPr>
          <p:blipFill rotWithShape="1">
            <a:blip r:embed="rId3"/>
            <a:srcRect t="16408"/>
            <a:stretch/>
          </p:blipFill>
          <p:spPr>
            <a:xfrm>
              <a:off x="1841529" y="2209800"/>
              <a:ext cx="6291338" cy="3773651"/>
            </a:xfrm>
            <a:prstGeom prst="rect">
              <a:avLst/>
            </a:prstGeom>
          </p:spPr>
        </p:pic>
        <p:sp>
          <p:nvSpPr>
            <p:cNvPr id="8" name="Rectangle 7"/>
            <p:cNvSpPr/>
            <p:nvPr/>
          </p:nvSpPr>
          <p:spPr>
            <a:xfrm>
              <a:off x="1841529" y="2569974"/>
              <a:ext cx="2070950" cy="3200027"/>
            </a:xfrm>
            <a:custGeom>
              <a:avLst/>
              <a:gdLst>
                <a:gd name="connsiteX0" fmla="*/ 0 w 2930513"/>
                <a:gd name="connsiteY0" fmla="*/ 0 h 3701667"/>
                <a:gd name="connsiteX1" fmla="*/ 2930513 w 2930513"/>
                <a:gd name="connsiteY1" fmla="*/ 0 h 3701667"/>
                <a:gd name="connsiteX2" fmla="*/ 2930513 w 2930513"/>
                <a:gd name="connsiteY2" fmla="*/ 3701667 h 3701667"/>
                <a:gd name="connsiteX3" fmla="*/ 0 w 2930513"/>
                <a:gd name="connsiteY3" fmla="*/ 3701667 h 3701667"/>
                <a:gd name="connsiteX4" fmla="*/ 0 w 2930513"/>
                <a:gd name="connsiteY4" fmla="*/ 0 h 3701667"/>
                <a:gd name="connsiteX0" fmla="*/ 0 w 2930513"/>
                <a:gd name="connsiteY0" fmla="*/ 117513 h 3819180"/>
                <a:gd name="connsiteX1" fmla="*/ 2930513 w 2930513"/>
                <a:gd name="connsiteY1" fmla="*/ 117513 h 3819180"/>
                <a:gd name="connsiteX2" fmla="*/ 2930513 w 2930513"/>
                <a:gd name="connsiteY2" fmla="*/ 3819180 h 3819180"/>
                <a:gd name="connsiteX3" fmla="*/ 0 w 2930513"/>
                <a:gd name="connsiteY3" fmla="*/ 3819180 h 3819180"/>
                <a:gd name="connsiteX4" fmla="*/ 0 w 2930513"/>
                <a:gd name="connsiteY4" fmla="*/ 117513 h 3819180"/>
                <a:gd name="connsiteX0" fmla="*/ 0 w 2930513"/>
                <a:gd name="connsiteY0" fmla="*/ 309765 h 4011432"/>
                <a:gd name="connsiteX1" fmla="*/ 793241 w 2930513"/>
                <a:gd name="connsiteY1" fmla="*/ 210614 h 4011432"/>
                <a:gd name="connsiteX2" fmla="*/ 2930513 w 2930513"/>
                <a:gd name="connsiteY2" fmla="*/ 309765 h 4011432"/>
                <a:gd name="connsiteX3" fmla="*/ 2930513 w 2930513"/>
                <a:gd name="connsiteY3" fmla="*/ 4011432 h 4011432"/>
                <a:gd name="connsiteX4" fmla="*/ 0 w 2930513"/>
                <a:gd name="connsiteY4" fmla="*/ 4011432 h 4011432"/>
                <a:gd name="connsiteX5" fmla="*/ 0 w 2930513"/>
                <a:gd name="connsiteY5" fmla="*/ 309765 h 4011432"/>
                <a:gd name="connsiteX0" fmla="*/ 0 w 2930513"/>
                <a:gd name="connsiteY0" fmla="*/ 273222 h 3974889"/>
                <a:gd name="connsiteX1" fmla="*/ 705106 w 2930513"/>
                <a:gd name="connsiteY1" fmla="*/ 306274 h 3974889"/>
                <a:gd name="connsiteX2" fmla="*/ 2930513 w 2930513"/>
                <a:gd name="connsiteY2" fmla="*/ 273222 h 3974889"/>
                <a:gd name="connsiteX3" fmla="*/ 2930513 w 2930513"/>
                <a:gd name="connsiteY3" fmla="*/ 3974889 h 3974889"/>
                <a:gd name="connsiteX4" fmla="*/ 0 w 2930513"/>
                <a:gd name="connsiteY4" fmla="*/ 3974889 h 3974889"/>
                <a:gd name="connsiteX5" fmla="*/ 0 w 2930513"/>
                <a:gd name="connsiteY5" fmla="*/ 273222 h 3974889"/>
                <a:gd name="connsiteX0" fmla="*/ 0 w 2930513"/>
                <a:gd name="connsiteY0" fmla="*/ 273222 h 3974889"/>
                <a:gd name="connsiteX1" fmla="*/ 705106 w 2930513"/>
                <a:gd name="connsiteY1" fmla="*/ 306274 h 3974889"/>
                <a:gd name="connsiteX2" fmla="*/ 2930513 w 2930513"/>
                <a:gd name="connsiteY2" fmla="*/ 273222 h 3974889"/>
                <a:gd name="connsiteX3" fmla="*/ 2930513 w 2930513"/>
                <a:gd name="connsiteY3" fmla="*/ 3974889 h 3974889"/>
                <a:gd name="connsiteX4" fmla="*/ 0 w 2930513"/>
                <a:gd name="connsiteY4" fmla="*/ 3974889 h 3974889"/>
                <a:gd name="connsiteX5" fmla="*/ 0 w 2930513"/>
                <a:gd name="connsiteY5" fmla="*/ 273222 h 3974889"/>
                <a:gd name="connsiteX0" fmla="*/ 0 w 2930513"/>
                <a:gd name="connsiteY0" fmla="*/ 273222 h 3974889"/>
                <a:gd name="connsiteX1" fmla="*/ 705106 w 2930513"/>
                <a:gd name="connsiteY1" fmla="*/ 306274 h 3974889"/>
                <a:gd name="connsiteX2" fmla="*/ 2930513 w 2930513"/>
                <a:gd name="connsiteY2" fmla="*/ 273222 h 3974889"/>
                <a:gd name="connsiteX3" fmla="*/ 2930513 w 2930513"/>
                <a:gd name="connsiteY3" fmla="*/ 3974889 h 3974889"/>
                <a:gd name="connsiteX4" fmla="*/ 0 w 2930513"/>
                <a:gd name="connsiteY4" fmla="*/ 3974889 h 3974889"/>
                <a:gd name="connsiteX5" fmla="*/ 0 w 2930513"/>
                <a:gd name="connsiteY5" fmla="*/ 273222 h 3974889"/>
                <a:gd name="connsiteX0" fmla="*/ 0 w 2930513"/>
                <a:gd name="connsiteY0" fmla="*/ 338195 h 4039862"/>
                <a:gd name="connsiteX1" fmla="*/ 264432 w 2930513"/>
                <a:gd name="connsiteY1" fmla="*/ 172943 h 4039862"/>
                <a:gd name="connsiteX2" fmla="*/ 705106 w 2930513"/>
                <a:gd name="connsiteY2" fmla="*/ 371247 h 4039862"/>
                <a:gd name="connsiteX3" fmla="*/ 2930513 w 2930513"/>
                <a:gd name="connsiteY3" fmla="*/ 338195 h 4039862"/>
                <a:gd name="connsiteX4" fmla="*/ 2930513 w 2930513"/>
                <a:gd name="connsiteY4" fmla="*/ 4039862 h 4039862"/>
                <a:gd name="connsiteX5" fmla="*/ 0 w 2930513"/>
                <a:gd name="connsiteY5" fmla="*/ 4039862 h 4039862"/>
                <a:gd name="connsiteX6" fmla="*/ 0 w 2930513"/>
                <a:gd name="connsiteY6" fmla="*/ 338195 h 4039862"/>
                <a:gd name="connsiteX0" fmla="*/ 26252 w 2956765"/>
                <a:gd name="connsiteY0" fmla="*/ 372802 h 4074469"/>
                <a:gd name="connsiteX1" fmla="*/ 48313 w 2956765"/>
                <a:gd name="connsiteY1" fmla="*/ 119415 h 4074469"/>
                <a:gd name="connsiteX2" fmla="*/ 731358 w 2956765"/>
                <a:gd name="connsiteY2" fmla="*/ 405854 h 4074469"/>
                <a:gd name="connsiteX3" fmla="*/ 2956765 w 2956765"/>
                <a:gd name="connsiteY3" fmla="*/ 372802 h 4074469"/>
                <a:gd name="connsiteX4" fmla="*/ 2956765 w 2956765"/>
                <a:gd name="connsiteY4" fmla="*/ 4074469 h 4074469"/>
                <a:gd name="connsiteX5" fmla="*/ 26252 w 2956765"/>
                <a:gd name="connsiteY5" fmla="*/ 4074469 h 4074469"/>
                <a:gd name="connsiteX6" fmla="*/ 26252 w 2956765"/>
                <a:gd name="connsiteY6" fmla="*/ 372802 h 4074469"/>
                <a:gd name="connsiteX0" fmla="*/ 26252 w 2956765"/>
                <a:gd name="connsiteY0" fmla="*/ 372802 h 4074469"/>
                <a:gd name="connsiteX1" fmla="*/ 48313 w 2956765"/>
                <a:gd name="connsiteY1" fmla="*/ 119415 h 4074469"/>
                <a:gd name="connsiteX2" fmla="*/ 378819 w 2956765"/>
                <a:gd name="connsiteY2" fmla="*/ 295686 h 4074469"/>
                <a:gd name="connsiteX3" fmla="*/ 731358 w 2956765"/>
                <a:gd name="connsiteY3" fmla="*/ 405854 h 4074469"/>
                <a:gd name="connsiteX4" fmla="*/ 2956765 w 2956765"/>
                <a:gd name="connsiteY4" fmla="*/ 372802 h 4074469"/>
                <a:gd name="connsiteX5" fmla="*/ 2956765 w 2956765"/>
                <a:gd name="connsiteY5" fmla="*/ 4074469 h 4074469"/>
                <a:gd name="connsiteX6" fmla="*/ 26252 w 2956765"/>
                <a:gd name="connsiteY6" fmla="*/ 4074469 h 4074469"/>
                <a:gd name="connsiteX7" fmla="*/ 26252 w 2956765"/>
                <a:gd name="connsiteY7" fmla="*/ 372802 h 4074469"/>
                <a:gd name="connsiteX0" fmla="*/ 26252 w 2956765"/>
                <a:gd name="connsiteY0" fmla="*/ 372802 h 4074469"/>
                <a:gd name="connsiteX1" fmla="*/ 48313 w 2956765"/>
                <a:gd name="connsiteY1" fmla="*/ 119415 h 4074469"/>
                <a:gd name="connsiteX2" fmla="*/ 709325 w 2956765"/>
                <a:gd name="connsiteY2" fmla="*/ 130433 h 4074469"/>
                <a:gd name="connsiteX3" fmla="*/ 731358 w 2956765"/>
                <a:gd name="connsiteY3" fmla="*/ 405854 h 4074469"/>
                <a:gd name="connsiteX4" fmla="*/ 2956765 w 2956765"/>
                <a:gd name="connsiteY4" fmla="*/ 372802 h 4074469"/>
                <a:gd name="connsiteX5" fmla="*/ 2956765 w 2956765"/>
                <a:gd name="connsiteY5" fmla="*/ 4074469 h 4074469"/>
                <a:gd name="connsiteX6" fmla="*/ 26252 w 2956765"/>
                <a:gd name="connsiteY6" fmla="*/ 4074469 h 4074469"/>
                <a:gd name="connsiteX7" fmla="*/ 26252 w 2956765"/>
                <a:gd name="connsiteY7" fmla="*/ 372802 h 4074469"/>
                <a:gd name="connsiteX0" fmla="*/ 26252 w 2956765"/>
                <a:gd name="connsiteY0" fmla="*/ 372802 h 4074469"/>
                <a:gd name="connsiteX1" fmla="*/ 48313 w 2956765"/>
                <a:gd name="connsiteY1" fmla="*/ 119415 h 4074469"/>
                <a:gd name="connsiteX2" fmla="*/ 709325 w 2956765"/>
                <a:gd name="connsiteY2" fmla="*/ 130433 h 4074469"/>
                <a:gd name="connsiteX3" fmla="*/ 731358 w 2956765"/>
                <a:gd name="connsiteY3" fmla="*/ 405854 h 4074469"/>
                <a:gd name="connsiteX4" fmla="*/ 2956765 w 2956765"/>
                <a:gd name="connsiteY4" fmla="*/ 372802 h 4074469"/>
                <a:gd name="connsiteX5" fmla="*/ 2956765 w 2956765"/>
                <a:gd name="connsiteY5" fmla="*/ 4074469 h 4074469"/>
                <a:gd name="connsiteX6" fmla="*/ 26252 w 2956765"/>
                <a:gd name="connsiteY6" fmla="*/ 4074469 h 4074469"/>
                <a:gd name="connsiteX7" fmla="*/ 26252 w 2956765"/>
                <a:gd name="connsiteY7" fmla="*/ 372802 h 4074469"/>
                <a:gd name="connsiteX0" fmla="*/ 26252 w 2956765"/>
                <a:gd name="connsiteY0" fmla="*/ 372802 h 4074469"/>
                <a:gd name="connsiteX1" fmla="*/ 48313 w 2956765"/>
                <a:gd name="connsiteY1" fmla="*/ 119415 h 4074469"/>
                <a:gd name="connsiteX2" fmla="*/ 709325 w 2956765"/>
                <a:gd name="connsiteY2" fmla="*/ 130433 h 4074469"/>
                <a:gd name="connsiteX3" fmla="*/ 698307 w 2956765"/>
                <a:gd name="connsiteY3" fmla="*/ 405854 h 4074469"/>
                <a:gd name="connsiteX4" fmla="*/ 2956765 w 2956765"/>
                <a:gd name="connsiteY4" fmla="*/ 372802 h 4074469"/>
                <a:gd name="connsiteX5" fmla="*/ 2956765 w 2956765"/>
                <a:gd name="connsiteY5" fmla="*/ 4074469 h 4074469"/>
                <a:gd name="connsiteX6" fmla="*/ 26252 w 2956765"/>
                <a:gd name="connsiteY6" fmla="*/ 4074469 h 4074469"/>
                <a:gd name="connsiteX7" fmla="*/ 26252 w 2956765"/>
                <a:gd name="connsiteY7" fmla="*/ 372802 h 4074469"/>
                <a:gd name="connsiteX0" fmla="*/ 26252 w 2956765"/>
                <a:gd name="connsiteY0" fmla="*/ 372802 h 4074469"/>
                <a:gd name="connsiteX1" fmla="*/ 48313 w 2956765"/>
                <a:gd name="connsiteY1" fmla="*/ 119415 h 4074469"/>
                <a:gd name="connsiteX2" fmla="*/ 709325 w 2956765"/>
                <a:gd name="connsiteY2" fmla="*/ 130433 h 4074469"/>
                <a:gd name="connsiteX3" fmla="*/ 698307 w 2956765"/>
                <a:gd name="connsiteY3" fmla="*/ 405854 h 4074469"/>
                <a:gd name="connsiteX4" fmla="*/ 2956765 w 2956765"/>
                <a:gd name="connsiteY4" fmla="*/ 372802 h 4074469"/>
                <a:gd name="connsiteX5" fmla="*/ 2956765 w 2956765"/>
                <a:gd name="connsiteY5" fmla="*/ 4074469 h 4074469"/>
                <a:gd name="connsiteX6" fmla="*/ 26252 w 2956765"/>
                <a:gd name="connsiteY6" fmla="*/ 4074469 h 4074469"/>
                <a:gd name="connsiteX7" fmla="*/ 26252 w 2956765"/>
                <a:gd name="connsiteY7" fmla="*/ 372802 h 4074469"/>
                <a:gd name="connsiteX0" fmla="*/ 26252 w 2956765"/>
                <a:gd name="connsiteY0" fmla="*/ 372802 h 4074469"/>
                <a:gd name="connsiteX1" fmla="*/ 48313 w 2956765"/>
                <a:gd name="connsiteY1" fmla="*/ 119415 h 4074469"/>
                <a:gd name="connsiteX2" fmla="*/ 698308 w 2956765"/>
                <a:gd name="connsiteY2" fmla="*/ 130433 h 4074469"/>
                <a:gd name="connsiteX3" fmla="*/ 698307 w 2956765"/>
                <a:gd name="connsiteY3" fmla="*/ 405854 h 4074469"/>
                <a:gd name="connsiteX4" fmla="*/ 2956765 w 2956765"/>
                <a:gd name="connsiteY4" fmla="*/ 372802 h 4074469"/>
                <a:gd name="connsiteX5" fmla="*/ 2956765 w 2956765"/>
                <a:gd name="connsiteY5" fmla="*/ 4074469 h 4074469"/>
                <a:gd name="connsiteX6" fmla="*/ 26252 w 2956765"/>
                <a:gd name="connsiteY6" fmla="*/ 4074469 h 4074469"/>
                <a:gd name="connsiteX7" fmla="*/ 26252 w 2956765"/>
                <a:gd name="connsiteY7" fmla="*/ 372802 h 4074469"/>
                <a:gd name="connsiteX0" fmla="*/ 26252 w 2956765"/>
                <a:gd name="connsiteY0" fmla="*/ 372802 h 4074469"/>
                <a:gd name="connsiteX1" fmla="*/ 48313 w 2956765"/>
                <a:gd name="connsiteY1" fmla="*/ 119415 h 4074469"/>
                <a:gd name="connsiteX2" fmla="*/ 698308 w 2956765"/>
                <a:gd name="connsiteY2" fmla="*/ 130433 h 4074469"/>
                <a:gd name="connsiteX3" fmla="*/ 698307 w 2956765"/>
                <a:gd name="connsiteY3" fmla="*/ 405854 h 4074469"/>
                <a:gd name="connsiteX4" fmla="*/ 2956765 w 2956765"/>
                <a:gd name="connsiteY4" fmla="*/ 372802 h 4074469"/>
                <a:gd name="connsiteX5" fmla="*/ 2956765 w 2956765"/>
                <a:gd name="connsiteY5" fmla="*/ 4074469 h 4074469"/>
                <a:gd name="connsiteX6" fmla="*/ 26252 w 2956765"/>
                <a:gd name="connsiteY6" fmla="*/ 4074469 h 4074469"/>
                <a:gd name="connsiteX7" fmla="*/ 26252 w 2956765"/>
                <a:gd name="connsiteY7" fmla="*/ 372802 h 4074469"/>
                <a:gd name="connsiteX0" fmla="*/ 26252 w 2956765"/>
                <a:gd name="connsiteY0" fmla="*/ 372802 h 4074469"/>
                <a:gd name="connsiteX1" fmla="*/ 48313 w 2956765"/>
                <a:gd name="connsiteY1" fmla="*/ 119415 h 4074469"/>
                <a:gd name="connsiteX2" fmla="*/ 698308 w 2956765"/>
                <a:gd name="connsiteY2" fmla="*/ 130433 h 4074469"/>
                <a:gd name="connsiteX3" fmla="*/ 698307 w 2956765"/>
                <a:gd name="connsiteY3" fmla="*/ 405854 h 4074469"/>
                <a:gd name="connsiteX4" fmla="*/ 2956765 w 2956765"/>
                <a:gd name="connsiteY4" fmla="*/ 372802 h 4074469"/>
                <a:gd name="connsiteX5" fmla="*/ 2956765 w 2956765"/>
                <a:gd name="connsiteY5" fmla="*/ 4074469 h 4074469"/>
                <a:gd name="connsiteX6" fmla="*/ 26252 w 2956765"/>
                <a:gd name="connsiteY6" fmla="*/ 4074469 h 4074469"/>
                <a:gd name="connsiteX7" fmla="*/ 26252 w 2956765"/>
                <a:gd name="connsiteY7" fmla="*/ 372802 h 4074469"/>
                <a:gd name="connsiteX0" fmla="*/ 0 w 2930513"/>
                <a:gd name="connsiteY0" fmla="*/ 256529 h 3958196"/>
                <a:gd name="connsiteX1" fmla="*/ 22061 w 2930513"/>
                <a:gd name="connsiteY1" fmla="*/ 3142 h 3958196"/>
                <a:gd name="connsiteX2" fmla="*/ 672056 w 2930513"/>
                <a:gd name="connsiteY2" fmla="*/ 14160 h 3958196"/>
                <a:gd name="connsiteX3" fmla="*/ 672055 w 2930513"/>
                <a:gd name="connsiteY3" fmla="*/ 289581 h 3958196"/>
                <a:gd name="connsiteX4" fmla="*/ 2930513 w 2930513"/>
                <a:gd name="connsiteY4" fmla="*/ 256529 h 3958196"/>
                <a:gd name="connsiteX5" fmla="*/ 2930513 w 2930513"/>
                <a:gd name="connsiteY5" fmla="*/ 3958196 h 3958196"/>
                <a:gd name="connsiteX6" fmla="*/ 0 w 2930513"/>
                <a:gd name="connsiteY6" fmla="*/ 3958196 h 3958196"/>
                <a:gd name="connsiteX7" fmla="*/ 0 w 2930513"/>
                <a:gd name="connsiteY7" fmla="*/ 256529 h 3958196"/>
                <a:gd name="connsiteX0" fmla="*/ 41624 w 2972137"/>
                <a:gd name="connsiteY0" fmla="*/ 266855 h 3968522"/>
                <a:gd name="connsiteX1" fmla="*/ 8600 w 2972137"/>
                <a:gd name="connsiteY1" fmla="*/ 2451 h 3968522"/>
                <a:gd name="connsiteX2" fmla="*/ 713680 w 2972137"/>
                <a:gd name="connsiteY2" fmla="*/ 24486 h 3968522"/>
                <a:gd name="connsiteX3" fmla="*/ 713679 w 2972137"/>
                <a:gd name="connsiteY3" fmla="*/ 299907 h 3968522"/>
                <a:gd name="connsiteX4" fmla="*/ 2972137 w 2972137"/>
                <a:gd name="connsiteY4" fmla="*/ 266855 h 3968522"/>
                <a:gd name="connsiteX5" fmla="*/ 2972137 w 2972137"/>
                <a:gd name="connsiteY5" fmla="*/ 3968522 h 3968522"/>
                <a:gd name="connsiteX6" fmla="*/ 41624 w 2972137"/>
                <a:gd name="connsiteY6" fmla="*/ 3968522 h 3968522"/>
                <a:gd name="connsiteX7" fmla="*/ 41624 w 2972137"/>
                <a:gd name="connsiteY7" fmla="*/ 266855 h 3968522"/>
                <a:gd name="connsiteX0" fmla="*/ 21208 w 2951721"/>
                <a:gd name="connsiteY0" fmla="*/ 277431 h 3979098"/>
                <a:gd name="connsiteX1" fmla="*/ 10218 w 2951721"/>
                <a:gd name="connsiteY1" fmla="*/ 2010 h 3979098"/>
                <a:gd name="connsiteX2" fmla="*/ 693264 w 2951721"/>
                <a:gd name="connsiteY2" fmla="*/ 35062 h 3979098"/>
                <a:gd name="connsiteX3" fmla="*/ 693263 w 2951721"/>
                <a:gd name="connsiteY3" fmla="*/ 310483 h 3979098"/>
                <a:gd name="connsiteX4" fmla="*/ 2951721 w 2951721"/>
                <a:gd name="connsiteY4" fmla="*/ 277431 h 3979098"/>
                <a:gd name="connsiteX5" fmla="*/ 2951721 w 2951721"/>
                <a:gd name="connsiteY5" fmla="*/ 3979098 h 3979098"/>
                <a:gd name="connsiteX6" fmla="*/ 21208 w 2951721"/>
                <a:gd name="connsiteY6" fmla="*/ 3979098 h 3979098"/>
                <a:gd name="connsiteX7" fmla="*/ 21208 w 2951721"/>
                <a:gd name="connsiteY7" fmla="*/ 277431 h 3979098"/>
                <a:gd name="connsiteX0" fmla="*/ 10990 w 2941503"/>
                <a:gd name="connsiteY0" fmla="*/ 277431 h 3979098"/>
                <a:gd name="connsiteX1" fmla="*/ 0 w 2941503"/>
                <a:gd name="connsiteY1" fmla="*/ 2010 h 3979098"/>
                <a:gd name="connsiteX2" fmla="*/ 683046 w 2941503"/>
                <a:gd name="connsiteY2" fmla="*/ 35062 h 3979098"/>
                <a:gd name="connsiteX3" fmla="*/ 683045 w 2941503"/>
                <a:gd name="connsiteY3" fmla="*/ 310483 h 3979098"/>
                <a:gd name="connsiteX4" fmla="*/ 2941503 w 2941503"/>
                <a:gd name="connsiteY4" fmla="*/ 277431 h 3979098"/>
                <a:gd name="connsiteX5" fmla="*/ 2941503 w 2941503"/>
                <a:gd name="connsiteY5" fmla="*/ 3979098 h 3979098"/>
                <a:gd name="connsiteX6" fmla="*/ 10990 w 2941503"/>
                <a:gd name="connsiteY6" fmla="*/ 3979098 h 3979098"/>
                <a:gd name="connsiteX7" fmla="*/ 10990 w 2941503"/>
                <a:gd name="connsiteY7" fmla="*/ 277431 h 3979098"/>
                <a:gd name="connsiteX0" fmla="*/ 10990 w 2941503"/>
                <a:gd name="connsiteY0" fmla="*/ 275421 h 3977088"/>
                <a:gd name="connsiteX1" fmla="*/ 0 w 2941503"/>
                <a:gd name="connsiteY1" fmla="*/ 0 h 3977088"/>
                <a:gd name="connsiteX2" fmla="*/ 683046 w 2941503"/>
                <a:gd name="connsiteY2" fmla="*/ 33052 h 3977088"/>
                <a:gd name="connsiteX3" fmla="*/ 683045 w 2941503"/>
                <a:gd name="connsiteY3" fmla="*/ 308473 h 3977088"/>
                <a:gd name="connsiteX4" fmla="*/ 2941503 w 2941503"/>
                <a:gd name="connsiteY4" fmla="*/ 275421 h 3977088"/>
                <a:gd name="connsiteX5" fmla="*/ 2941503 w 2941503"/>
                <a:gd name="connsiteY5" fmla="*/ 3977088 h 3977088"/>
                <a:gd name="connsiteX6" fmla="*/ 10990 w 2941503"/>
                <a:gd name="connsiteY6" fmla="*/ 3977088 h 3977088"/>
                <a:gd name="connsiteX7" fmla="*/ 10990 w 2941503"/>
                <a:gd name="connsiteY7" fmla="*/ 275421 h 3977088"/>
                <a:gd name="connsiteX0" fmla="*/ 10990 w 2941503"/>
                <a:gd name="connsiteY0" fmla="*/ 275421 h 3977088"/>
                <a:gd name="connsiteX1" fmla="*/ 0 w 2941503"/>
                <a:gd name="connsiteY1" fmla="*/ 0 h 3977088"/>
                <a:gd name="connsiteX2" fmla="*/ 683046 w 2941503"/>
                <a:gd name="connsiteY2" fmla="*/ 33052 h 3977088"/>
                <a:gd name="connsiteX3" fmla="*/ 683045 w 2941503"/>
                <a:gd name="connsiteY3" fmla="*/ 308473 h 3977088"/>
                <a:gd name="connsiteX4" fmla="*/ 2941503 w 2941503"/>
                <a:gd name="connsiteY4" fmla="*/ 275421 h 3977088"/>
                <a:gd name="connsiteX5" fmla="*/ 2941503 w 2941503"/>
                <a:gd name="connsiteY5" fmla="*/ 3977088 h 3977088"/>
                <a:gd name="connsiteX6" fmla="*/ 10990 w 2941503"/>
                <a:gd name="connsiteY6" fmla="*/ 3977088 h 3977088"/>
                <a:gd name="connsiteX7" fmla="*/ 10990 w 2941503"/>
                <a:gd name="connsiteY7" fmla="*/ 275421 h 3977088"/>
                <a:gd name="connsiteX0" fmla="*/ 336884 w 3267397"/>
                <a:gd name="connsiteY0" fmla="*/ 403605 h 4105272"/>
                <a:gd name="connsiteX1" fmla="*/ 325894 w 3267397"/>
                <a:gd name="connsiteY1" fmla="*/ 128184 h 4105272"/>
                <a:gd name="connsiteX2" fmla="*/ 1008940 w 3267397"/>
                <a:gd name="connsiteY2" fmla="*/ 161236 h 4105272"/>
                <a:gd name="connsiteX3" fmla="*/ 1008939 w 3267397"/>
                <a:gd name="connsiteY3" fmla="*/ 436657 h 4105272"/>
                <a:gd name="connsiteX4" fmla="*/ 3267397 w 3267397"/>
                <a:gd name="connsiteY4" fmla="*/ 403605 h 4105272"/>
                <a:gd name="connsiteX5" fmla="*/ 3267397 w 3267397"/>
                <a:gd name="connsiteY5" fmla="*/ 4105272 h 4105272"/>
                <a:gd name="connsiteX6" fmla="*/ 336884 w 3267397"/>
                <a:gd name="connsiteY6" fmla="*/ 4105272 h 4105272"/>
                <a:gd name="connsiteX7" fmla="*/ 336884 w 3267397"/>
                <a:gd name="connsiteY7" fmla="*/ 403605 h 4105272"/>
                <a:gd name="connsiteX0" fmla="*/ 0 w 2930513"/>
                <a:gd name="connsiteY0" fmla="*/ 373395 h 4075062"/>
                <a:gd name="connsiteX1" fmla="*/ 672056 w 2930513"/>
                <a:gd name="connsiteY1" fmla="*/ 131026 h 4075062"/>
                <a:gd name="connsiteX2" fmla="*/ 672055 w 2930513"/>
                <a:gd name="connsiteY2" fmla="*/ 406447 h 4075062"/>
                <a:gd name="connsiteX3" fmla="*/ 2930513 w 2930513"/>
                <a:gd name="connsiteY3" fmla="*/ 373395 h 4075062"/>
                <a:gd name="connsiteX4" fmla="*/ 2930513 w 2930513"/>
                <a:gd name="connsiteY4" fmla="*/ 4075062 h 4075062"/>
                <a:gd name="connsiteX5" fmla="*/ 0 w 2930513"/>
                <a:gd name="connsiteY5" fmla="*/ 4075062 h 4075062"/>
                <a:gd name="connsiteX6" fmla="*/ 0 w 2930513"/>
                <a:gd name="connsiteY6" fmla="*/ 373395 h 4075062"/>
                <a:gd name="connsiteX0" fmla="*/ 0 w 2930513"/>
                <a:gd name="connsiteY0" fmla="*/ 373395 h 4075062"/>
                <a:gd name="connsiteX1" fmla="*/ 672056 w 2930513"/>
                <a:gd name="connsiteY1" fmla="*/ 131026 h 4075062"/>
                <a:gd name="connsiteX2" fmla="*/ 672055 w 2930513"/>
                <a:gd name="connsiteY2" fmla="*/ 406447 h 4075062"/>
                <a:gd name="connsiteX3" fmla="*/ 2930513 w 2930513"/>
                <a:gd name="connsiteY3" fmla="*/ 373395 h 4075062"/>
                <a:gd name="connsiteX4" fmla="*/ 2930513 w 2930513"/>
                <a:gd name="connsiteY4" fmla="*/ 4075062 h 4075062"/>
                <a:gd name="connsiteX5" fmla="*/ 0 w 2930513"/>
                <a:gd name="connsiteY5" fmla="*/ 4075062 h 4075062"/>
                <a:gd name="connsiteX6" fmla="*/ 0 w 2930513"/>
                <a:gd name="connsiteY6" fmla="*/ 373395 h 4075062"/>
                <a:gd name="connsiteX0" fmla="*/ 0 w 2930513"/>
                <a:gd name="connsiteY0" fmla="*/ 373395 h 4075062"/>
                <a:gd name="connsiteX1" fmla="*/ 672056 w 2930513"/>
                <a:gd name="connsiteY1" fmla="*/ 131026 h 4075062"/>
                <a:gd name="connsiteX2" fmla="*/ 672055 w 2930513"/>
                <a:gd name="connsiteY2" fmla="*/ 406447 h 4075062"/>
                <a:gd name="connsiteX3" fmla="*/ 2930513 w 2930513"/>
                <a:gd name="connsiteY3" fmla="*/ 392445 h 4075062"/>
                <a:gd name="connsiteX4" fmla="*/ 2930513 w 2930513"/>
                <a:gd name="connsiteY4" fmla="*/ 4075062 h 4075062"/>
                <a:gd name="connsiteX5" fmla="*/ 0 w 2930513"/>
                <a:gd name="connsiteY5" fmla="*/ 4075062 h 4075062"/>
                <a:gd name="connsiteX6" fmla="*/ 0 w 2930513"/>
                <a:gd name="connsiteY6" fmla="*/ 373395 h 4075062"/>
                <a:gd name="connsiteX0" fmla="*/ 0 w 2930513"/>
                <a:gd name="connsiteY0" fmla="*/ 373395 h 4075062"/>
                <a:gd name="connsiteX1" fmla="*/ 672056 w 2930513"/>
                <a:gd name="connsiteY1" fmla="*/ 131026 h 4075062"/>
                <a:gd name="connsiteX2" fmla="*/ 672055 w 2930513"/>
                <a:gd name="connsiteY2" fmla="*/ 406447 h 4075062"/>
                <a:gd name="connsiteX3" fmla="*/ 2930513 w 2930513"/>
                <a:gd name="connsiteY3" fmla="*/ 392445 h 4075062"/>
                <a:gd name="connsiteX4" fmla="*/ 2930513 w 2930513"/>
                <a:gd name="connsiteY4" fmla="*/ 4075062 h 4075062"/>
                <a:gd name="connsiteX5" fmla="*/ 0 w 2930513"/>
                <a:gd name="connsiteY5" fmla="*/ 4075062 h 4075062"/>
                <a:gd name="connsiteX6" fmla="*/ 0 w 2930513"/>
                <a:gd name="connsiteY6" fmla="*/ 373395 h 4075062"/>
                <a:gd name="connsiteX0" fmla="*/ 0 w 2930513"/>
                <a:gd name="connsiteY0" fmla="*/ 373395 h 4075062"/>
                <a:gd name="connsiteX1" fmla="*/ 672056 w 2930513"/>
                <a:gd name="connsiteY1" fmla="*/ 131026 h 4075062"/>
                <a:gd name="connsiteX2" fmla="*/ 672055 w 2930513"/>
                <a:gd name="connsiteY2" fmla="*/ 406447 h 4075062"/>
                <a:gd name="connsiteX3" fmla="*/ 2930513 w 2930513"/>
                <a:gd name="connsiteY3" fmla="*/ 392445 h 4075062"/>
                <a:gd name="connsiteX4" fmla="*/ 2930513 w 2930513"/>
                <a:gd name="connsiteY4" fmla="*/ 4075062 h 4075062"/>
                <a:gd name="connsiteX5" fmla="*/ 0 w 2930513"/>
                <a:gd name="connsiteY5" fmla="*/ 4075062 h 4075062"/>
                <a:gd name="connsiteX6" fmla="*/ 0 w 2930513"/>
                <a:gd name="connsiteY6" fmla="*/ 373395 h 4075062"/>
                <a:gd name="connsiteX0" fmla="*/ 0 w 2930513"/>
                <a:gd name="connsiteY0" fmla="*/ 371521 h 4073188"/>
                <a:gd name="connsiteX1" fmla="*/ 84318 w 2930513"/>
                <a:gd name="connsiteY1" fmla="*/ 101896 h 4073188"/>
                <a:gd name="connsiteX2" fmla="*/ 672056 w 2930513"/>
                <a:gd name="connsiteY2" fmla="*/ 129152 h 4073188"/>
                <a:gd name="connsiteX3" fmla="*/ 672055 w 2930513"/>
                <a:gd name="connsiteY3" fmla="*/ 404573 h 4073188"/>
                <a:gd name="connsiteX4" fmla="*/ 2930513 w 2930513"/>
                <a:gd name="connsiteY4" fmla="*/ 390571 h 4073188"/>
                <a:gd name="connsiteX5" fmla="*/ 2930513 w 2930513"/>
                <a:gd name="connsiteY5" fmla="*/ 4073188 h 4073188"/>
                <a:gd name="connsiteX6" fmla="*/ 0 w 2930513"/>
                <a:gd name="connsiteY6" fmla="*/ 4073188 h 4073188"/>
                <a:gd name="connsiteX7" fmla="*/ 0 w 2930513"/>
                <a:gd name="connsiteY7" fmla="*/ 371521 h 4073188"/>
                <a:gd name="connsiteX0" fmla="*/ 0 w 2930513"/>
                <a:gd name="connsiteY0" fmla="*/ 314052 h 4015719"/>
                <a:gd name="connsiteX1" fmla="*/ 84318 w 2930513"/>
                <a:gd name="connsiteY1" fmla="*/ 44427 h 4015719"/>
                <a:gd name="connsiteX2" fmla="*/ 672056 w 2930513"/>
                <a:gd name="connsiteY2" fmla="*/ 71683 h 4015719"/>
                <a:gd name="connsiteX3" fmla="*/ 672055 w 2930513"/>
                <a:gd name="connsiteY3" fmla="*/ 347104 h 4015719"/>
                <a:gd name="connsiteX4" fmla="*/ 2930513 w 2930513"/>
                <a:gd name="connsiteY4" fmla="*/ 333102 h 4015719"/>
                <a:gd name="connsiteX5" fmla="*/ 2930513 w 2930513"/>
                <a:gd name="connsiteY5" fmla="*/ 4015719 h 4015719"/>
                <a:gd name="connsiteX6" fmla="*/ 0 w 2930513"/>
                <a:gd name="connsiteY6" fmla="*/ 4015719 h 4015719"/>
                <a:gd name="connsiteX7" fmla="*/ 0 w 2930513"/>
                <a:gd name="connsiteY7" fmla="*/ 314052 h 4015719"/>
                <a:gd name="connsiteX0" fmla="*/ 158569 w 3089082"/>
                <a:gd name="connsiteY0" fmla="*/ 483968 h 4185635"/>
                <a:gd name="connsiteX1" fmla="*/ 0 w 3089082"/>
                <a:gd name="connsiteY1" fmla="*/ 4793 h 4185635"/>
                <a:gd name="connsiteX2" fmla="*/ 830625 w 3089082"/>
                <a:gd name="connsiteY2" fmla="*/ 241599 h 4185635"/>
                <a:gd name="connsiteX3" fmla="*/ 830624 w 3089082"/>
                <a:gd name="connsiteY3" fmla="*/ 517020 h 4185635"/>
                <a:gd name="connsiteX4" fmla="*/ 3089082 w 3089082"/>
                <a:gd name="connsiteY4" fmla="*/ 503018 h 4185635"/>
                <a:gd name="connsiteX5" fmla="*/ 3089082 w 3089082"/>
                <a:gd name="connsiteY5" fmla="*/ 4185635 h 4185635"/>
                <a:gd name="connsiteX6" fmla="*/ 158569 w 3089082"/>
                <a:gd name="connsiteY6" fmla="*/ 4185635 h 4185635"/>
                <a:gd name="connsiteX7" fmla="*/ 158569 w 3089082"/>
                <a:gd name="connsiteY7" fmla="*/ 483968 h 4185635"/>
                <a:gd name="connsiteX0" fmla="*/ 0 w 2930513"/>
                <a:gd name="connsiteY0" fmla="*/ 596790 h 4298457"/>
                <a:gd name="connsiteX1" fmla="*/ 8118 w 2930513"/>
                <a:gd name="connsiteY1" fmla="*/ 3315 h 4298457"/>
                <a:gd name="connsiteX2" fmla="*/ 672056 w 2930513"/>
                <a:gd name="connsiteY2" fmla="*/ 354421 h 4298457"/>
                <a:gd name="connsiteX3" fmla="*/ 672055 w 2930513"/>
                <a:gd name="connsiteY3" fmla="*/ 629842 h 4298457"/>
                <a:gd name="connsiteX4" fmla="*/ 2930513 w 2930513"/>
                <a:gd name="connsiteY4" fmla="*/ 615840 h 4298457"/>
                <a:gd name="connsiteX5" fmla="*/ 2930513 w 2930513"/>
                <a:gd name="connsiteY5" fmla="*/ 4298457 h 4298457"/>
                <a:gd name="connsiteX6" fmla="*/ 0 w 2930513"/>
                <a:gd name="connsiteY6" fmla="*/ 4298457 h 4298457"/>
                <a:gd name="connsiteX7" fmla="*/ 0 w 2930513"/>
                <a:gd name="connsiteY7" fmla="*/ 596790 h 4298457"/>
                <a:gd name="connsiteX0" fmla="*/ 0 w 2930513"/>
                <a:gd name="connsiteY0" fmla="*/ 311105 h 4012772"/>
                <a:gd name="connsiteX1" fmla="*/ 3356 w 2930513"/>
                <a:gd name="connsiteY1" fmla="*/ 51005 h 4012772"/>
                <a:gd name="connsiteX2" fmla="*/ 672056 w 2930513"/>
                <a:gd name="connsiteY2" fmla="*/ 68736 h 4012772"/>
                <a:gd name="connsiteX3" fmla="*/ 672055 w 2930513"/>
                <a:gd name="connsiteY3" fmla="*/ 344157 h 4012772"/>
                <a:gd name="connsiteX4" fmla="*/ 2930513 w 2930513"/>
                <a:gd name="connsiteY4" fmla="*/ 330155 h 4012772"/>
                <a:gd name="connsiteX5" fmla="*/ 2930513 w 2930513"/>
                <a:gd name="connsiteY5" fmla="*/ 4012772 h 4012772"/>
                <a:gd name="connsiteX6" fmla="*/ 0 w 2930513"/>
                <a:gd name="connsiteY6" fmla="*/ 4012772 h 4012772"/>
                <a:gd name="connsiteX7" fmla="*/ 0 w 2930513"/>
                <a:gd name="connsiteY7" fmla="*/ 311105 h 4012772"/>
                <a:gd name="connsiteX0" fmla="*/ 0 w 2930513"/>
                <a:gd name="connsiteY0" fmla="*/ 311105 h 4012772"/>
                <a:gd name="connsiteX1" fmla="*/ 3356 w 2930513"/>
                <a:gd name="connsiteY1" fmla="*/ 51005 h 4012772"/>
                <a:gd name="connsiteX2" fmla="*/ 672056 w 2930513"/>
                <a:gd name="connsiteY2" fmla="*/ 68736 h 4012772"/>
                <a:gd name="connsiteX3" fmla="*/ 672055 w 2930513"/>
                <a:gd name="connsiteY3" fmla="*/ 344157 h 4012772"/>
                <a:gd name="connsiteX4" fmla="*/ 2930513 w 2930513"/>
                <a:gd name="connsiteY4" fmla="*/ 330155 h 4012772"/>
                <a:gd name="connsiteX5" fmla="*/ 2930513 w 2930513"/>
                <a:gd name="connsiteY5" fmla="*/ 4012772 h 4012772"/>
                <a:gd name="connsiteX6" fmla="*/ 0 w 2930513"/>
                <a:gd name="connsiteY6" fmla="*/ 4012772 h 4012772"/>
                <a:gd name="connsiteX7" fmla="*/ 0 w 2930513"/>
                <a:gd name="connsiteY7" fmla="*/ 311105 h 4012772"/>
                <a:gd name="connsiteX0" fmla="*/ 0 w 2930513"/>
                <a:gd name="connsiteY0" fmla="*/ 3976267 h 3976267"/>
                <a:gd name="connsiteX1" fmla="*/ 3356 w 2930513"/>
                <a:gd name="connsiteY1" fmla="*/ 14500 h 3976267"/>
                <a:gd name="connsiteX2" fmla="*/ 672056 w 2930513"/>
                <a:gd name="connsiteY2" fmla="*/ 32231 h 3976267"/>
                <a:gd name="connsiteX3" fmla="*/ 672055 w 2930513"/>
                <a:gd name="connsiteY3" fmla="*/ 307652 h 3976267"/>
                <a:gd name="connsiteX4" fmla="*/ 2930513 w 2930513"/>
                <a:gd name="connsiteY4" fmla="*/ 293650 h 3976267"/>
                <a:gd name="connsiteX5" fmla="*/ 2930513 w 2930513"/>
                <a:gd name="connsiteY5" fmla="*/ 3976267 h 3976267"/>
                <a:gd name="connsiteX6" fmla="*/ 0 w 2930513"/>
                <a:gd name="connsiteY6" fmla="*/ 3976267 h 3976267"/>
                <a:gd name="connsiteX0" fmla="*/ 0 w 2930513"/>
                <a:gd name="connsiteY0" fmla="*/ 3971419 h 3971419"/>
                <a:gd name="connsiteX1" fmla="*/ 3356 w 2930513"/>
                <a:gd name="connsiteY1" fmla="*/ 9652 h 3971419"/>
                <a:gd name="connsiteX2" fmla="*/ 672056 w 2930513"/>
                <a:gd name="connsiteY2" fmla="*/ 27383 h 3971419"/>
                <a:gd name="connsiteX3" fmla="*/ 672055 w 2930513"/>
                <a:gd name="connsiteY3" fmla="*/ 302804 h 3971419"/>
                <a:gd name="connsiteX4" fmla="*/ 2930513 w 2930513"/>
                <a:gd name="connsiteY4" fmla="*/ 288802 h 3971419"/>
                <a:gd name="connsiteX5" fmla="*/ 2930513 w 2930513"/>
                <a:gd name="connsiteY5" fmla="*/ 3971419 h 3971419"/>
                <a:gd name="connsiteX6" fmla="*/ 0 w 2930513"/>
                <a:gd name="connsiteY6" fmla="*/ 3971419 h 3971419"/>
                <a:gd name="connsiteX0" fmla="*/ 0 w 2930513"/>
                <a:gd name="connsiteY0" fmla="*/ 3981096 h 3981096"/>
                <a:gd name="connsiteX1" fmla="*/ 3356 w 2930513"/>
                <a:gd name="connsiteY1" fmla="*/ 19329 h 3981096"/>
                <a:gd name="connsiteX2" fmla="*/ 672056 w 2930513"/>
                <a:gd name="connsiteY2" fmla="*/ 22772 h 3981096"/>
                <a:gd name="connsiteX3" fmla="*/ 672055 w 2930513"/>
                <a:gd name="connsiteY3" fmla="*/ 312481 h 3981096"/>
                <a:gd name="connsiteX4" fmla="*/ 2930513 w 2930513"/>
                <a:gd name="connsiteY4" fmla="*/ 298479 h 3981096"/>
                <a:gd name="connsiteX5" fmla="*/ 2930513 w 2930513"/>
                <a:gd name="connsiteY5" fmla="*/ 3981096 h 3981096"/>
                <a:gd name="connsiteX6" fmla="*/ 0 w 2930513"/>
                <a:gd name="connsiteY6" fmla="*/ 3981096 h 3981096"/>
                <a:gd name="connsiteX0" fmla="*/ 0 w 2930513"/>
                <a:gd name="connsiteY0" fmla="*/ 3961767 h 3961767"/>
                <a:gd name="connsiteX1" fmla="*/ 3356 w 2930513"/>
                <a:gd name="connsiteY1" fmla="*/ 0 h 3961767"/>
                <a:gd name="connsiteX2" fmla="*/ 672056 w 2930513"/>
                <a:gd name="connsiteY2" fmla="*/ 3443 h 3961767"/>
                <a:gd name="connsiteX3" fmla="*/ 672055 w 2930513"/>
                <a:gd name="connsiteY3" fmla="*/ 293152 h 3961767"/>
                <a:gd name="connsiteX4" fmla="*/ 2930513 w 2930513"/>
                <a:gd name="connsiteY4" fmla="*/ 279150 h 3961767"/>
                <a:gd name="connsiteX5" fmla="*/ 2930513 w 2930513"/>
                <a:gd name="connsiteY5" fmla="*/ 3961767 h 3961767"/>
                <a:gd name="connsiteX6" fmla="*/ 0 w 2930513"/>
                <a:gd name="connsiteY6" fmla="*/ 3961767 h 3961767"/>
                <a:gd name="connsiteX0" fmla="*/ 0 w 2930513"/>
                <a:gd name="connsiteY0" fmla="*/ 3961767 h 3961767"/>
                <a:gd name="connsiteX1" fmla="*/ 3356 w 2930513"/>
                <a:gd name="connsiteY1" fmla="*/ 0 h 3961767"/>
                <a:gd name="connsiteX2" fmla="*/ 672056 w 2930513"/>
                <a:gd name="connsiteY2" fmla="*/ 3443 h 3961767"/>
                <a:gd name="connsiteX3" fmla="*/ 672055 w 2930513"/>
                <a:gd name="connsiteY3" fmla="*/ 293152 h 3961767"/>
                <a:gd name="connsiteX4" fmla="*/ 2930513 w 2930513"/>
                <a:gd name="connsiteY4" fmla="*/ 279150 h 3961767"/>
                <a:gd name="connsiteX5" fmla="*/ 2930513 w 2930513"/>
                <a:gd name="connsiteY5" fmla="*/ 3961767 h 3961767"/>
                <a:gd name="connsiteX6" fmla="*/ 0 w 2930513"/>
                <a:gd name="connsiteY6" fmla="*/ 3961767 h 3961767"/>
                <a:gd name="connsiteX0" fmla="*/ 0 w 2930513"/>
                <a:gd name="connsiteY0" fmla="*/ 3967849 h 3967849"/>
                <a:gd name="connsiteX1" fmla="*/ 3356 w 2930513"/>
                <a:gd name="connsiteY1" fmla="*/ 6082 h 3967849"/>
                <a:gd name="connsiteX2" fmla="*/ 672056 w 2930513"/>
                <a:gd name="connsiteY2" fmla="*/ 0 h 3967849"/>
                <a:gd name="connsiteX3" fmla="*/ 672055 w 2930513"/>
                <a:gd name="connsiteY3" fmla="*/ 299234 h 3967849"/>
                <a:gd name="connsiteX4" fmla="*/ 2930513 w 2930513"/>
                <a:gd name="connsiteY4" fmla="*/ 285232 h 3967849"/>
                <a:gd name="connsiteX5" fmla="*/ 2930513 w 2930513"/>
                <a:gd name="connsiteY5" fmla="*/ 3967849 h 3967849"/>
                <a:gd name="connsiteX6" fmla="*/ 0 w 2930513"/>
                <a:gd name="connsiteY6" fmla="*/ 3967849 h 396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0513" h="3967849">
                  <a:moveTo>
                    <a:pt x="0" y="3967849"/>
                  </a:moveTo>
                  <a:cubicBezTo>
                    <a:pt x="1119" y="2647260"/>
                    <a:pt x="2237" y="1326671"/>
                    <a:pt x="3356" y="6082"/>
                  </a:cubicBezTo>
                  <a:lnTo>
                    <a:pt x="672056" y="0"/>
                  </a:lnTo>
                  <a:cubicBezTo>
                    <a:pt x="675729" y="356212"/>
                    <a:pt x="672341" y="-80446"/>
                    <a:pt x="672055" y="299234"/>
                  </a:cubicBezTo>
                  <a:lnTo>
                    <a:pt x="2930513" y="285232"/>
                  </a:lnTo>
                  <a:lnTo>
                    <a:pt x="2930513" y="3967849"/>
                  </a:lnTo>
                  <a:lnTo>
                    <a:pt x="0" y="3967849"/>
                  </a:lnTo>
                  <a:close/>
                </a:path>
              </a:pathLst>
            </a:custGeom>
            <a:noFill/>
            <a:ln w="38100">
              <a:solidFill>
                <a:srgbClr val="FF5100"/>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ounded Rectangle 29">
              <a:extLst/>
            </p:cNvPr>
            <p:cNvSpPr>
              <a:spLocks/>
            </p:cNvSpPr>
            <p:nvPr/>
          </p:nvSpPr>
          <p:spPr bwMode="auto">
            <a:xfrm>
              <a:off x="1600200" y="3874228"/>
              <a:ext cx="1600200" cy="541577"/>
            </a:xfrm>
            <a:prstGeom prst="roundRect">
              <a:avLst/>
            </a:prstGeom>
            <a:solidFill>
              <a:srgbClr val="01669A"/>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54864" rIns="54864" anchor="ctr"/>
            <a:lstStyle/>
            <a:p>
              <a:pPr algn="ctr">
                <a:defRPr/>
              </a:pPr>
              <a:r>
                <a:rPr lang="en-US" sz="1800">
                  <a:solidFill>
                    <a:schemeClr val="bg1"/>
                  </a:solidFill>
                  <a:ea typeface="ＭＳ Ｐゴシック" pitchFamily="34" charset="-128"/>
                </a:rPr>
                <a:t>Menu</a:t>
              </a:r>
            </a:p>
          </p:txBody>
        </p:sp>
        <p:sp>
          <p:nvSpPr>
            <p:cNvPr id="10" name="Rounded Rectangle 29">
              <a:extLst/>
            </p:cNvPr>
            <p:cNvSpPr>
              <a:spLocks/>
            </p:cNvSpPr>
            <p:nvPr/>
          </p:nvSpPr>
          <p:spPr bwMode="auto">
            <a:xfrm>
              <a:off x="5181600" y="4265654"/>
              <a:ext cx="1683515" cy="367991"/>
            </a:xfrm>
            <a:prstGeom prst="roundRect">
              <a:avLst/>
            </a:prstGeom>
            <a:solidFill>
              <a:srgbClr val="01669A"/>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54864" rIns="54864" anchor="ctr"/>
            <a:lstStyle/>
            <a:p>
              <a:pPr algn="ctr">
                <a:defRPr/>
              </a:pPr>
              <a:r>
                <a:rPr lang="en-US" sz="1800">
                  <a:solidFill>
                    <a:schemeClr val="bg1"/>
                  </a:solidFill>
                  <a:ea typeface="ＭＳ Ｐゴシック" pitchFamily="34" charset="-128"/>
                </a:rPr>
                <a:t>Screen Display</a:t>
              </a:r>
            </a:p>
          </p:txBody>
        </p:sp>
        <p:sp>
          <p:nvSpPr>
            <p:cNvPr id="11" name="Rectangle 10"/>
            <p:cNvSpPr/>
            <p:nvPr/>
          </p:nvSpPr>
          <p:spPr>
            <a:xfrm>
              <a:off x="1841529" y="2222578"/>
              <a:ext cx="6291338" cy="338511"/>
            </a:xfrm>
            <a:prstGeom prst="rect">
              <a:avLst/>
            </a:prstGeom>
            <a:noFill/>
            <a:ln w="28575">
              <a:solidFill>
                <a:srgbClr val="FF5100"/>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p:cNvSpPr/>
            <p:nvPr/>
          </p:nvSpPr>
          <p:spPr>
            <a:xfrm>
              <a:off x="2306658" y="2547858"/>
              <a:ext cx="5826210" cy="284208"/>
            </a:xfrm>
            <a:prstGeom prst="rect">
              <a:avLst/>
            </a:prstGeom>
            <a:noFill/>
            <a:ln w="28575">
              <a:solidFill>
                <a:srgbClr val="FF5100"/>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p:cNvSpPr/>
            <p:nvPr/>
          </p:nvSpPr>
          <p:spPr>
            <a:xfrm>
              <a:off x="3912479" y="2814295"/>
              <a:ext cx="4259818" cy="3211275"/>
            </a:xfrm>
            <a:prstGeom prst="rect">
              <a:avLst/>
            </a:prstGeom>
            <a:noFill/>
            <a:ln w="28575">
              <a:solidFill>
                <a:srgbClr val="FF5100"/>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ounded Rectangle 29">
              <a:extLst/>
            </p:cNvPr>
            <p:cNvSpPr>
              <a:spLocks/>
            </p:cNvSpPr>
            <p:nvPr/>
          </p:nvSpPr>
          <p:spPr bwMode="auto">
            <a:xfrm>
              <a:off x="5335931" y="2222578"/>
              <a:ext cx="1412915" cy="300301"/>
            </a:xfrm>
            <a:prstGeom prst="roundRect">
              <a:avLst/>
            </a:prstGeom>
            <a:solidFill>
              <a:srgbClr val="01669A"/>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54864" rIns="54864" anchor="ctr"/>
            <a:lstStyle/>
            <a:p>
              <a:pPr algn="ctr">
                <a:defRPr/>
              </a:pPr>
              <a:r>
                <a:rPr lang="en-US" sz="1800">
                  <a:solidFill>
                    <a:schemeClr val="bg1"/>
                  </a:solidFill>
                  <a:ea typeface="ＭＳ Ｐゴシック" pitchFamily="34" charset="-128"/>
                </a:rPr>
                <a:t>Header</a:t>
              </a:r>
            </a:p>
          </p:txBody>
        </p:sp>
        <p:sp>
          <p:nvSpPr>
            <p:cNvPr id="15" name="Rounded Rectangle 29">
              <a:extLst/>
            </p:cNvPr>
            <p:cNvSpPr>
              <a:spLocks/>
            </p:cNvSpPr>
            <p:nvPr/>
          </p:nvSpPr>
          <p:spPr bwMode="auto">
            <a:xfrm>
              <a:off x="3124200" y="2513994"/>
              <a:ext cx="1595929" cy="534006"/>
            </a:xfrm>
            <a:prstGeom prst="roundRect">
              <a:avLst/>
            </a:prstGeom>
            <a:solidFill>
              <a:srgbClr val="01669A"/>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54864" rIns="54864" anchor="ctr"/>
            <a:lstStyle/>
            <a:p>
              <a:pPr algn="ctr">
                <a:defRPr/>
              </a:pPr>
              <a:r>
                <a:rPr lang="en-US" sz="1800">
                  <a:solidFill>
                    <a:schemeClr val="bg1"/>
                  </a:solidFill>
                  <a:ea typeface="ＭＳ Ｐゴシック" pitchFamily="34" charset="-128"/>
                </a:rPr>
                <a:t>Favorites Bar</a:t>
              </a:r>
            </a:p>
          </p:txBody>
        </p:sp>
      </p:grpSp>
    </p:spTree>
    <p:extLst>
      <p:ext uri="{BB962C8B-B14F-4D97-AF65-F5344CB8AC3E}">
        <p14:creationId xmlns:p14="http://schemas.microsoft.com/office/powerpoint/2010/main" val="11349826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81600" y="6667500"/>
            <a:ext cx="2286000" cy="148759"/>
          </a:xfrm>
          <a:prstGeom prst="rect">
            <a:avLst/>
          </a:prstGeom>
          <a:noFill/>
        </p:spPr>
        <p:txBody>
          <a:bodyPr vert="horz" lIns="12700" tIns="12700" rIns="12700" bIns="12700" rtlCol="0">
            <a:spAutoFit/>
          </a:bodyPr>
          <a:lstStyle/>
          <a:p>
            <a:r>
              <a:rPr lang="en-US" sz="800">
                <a:solidFill>
                  <a:schemeClr val="bg1"/>
                </a:solidFill>
              </a:rPr>
              <a:t>Johnson Controls Inc.-INTERNAL-(Peter Daniel)</a:t>
            </a:r>
          </a:p>
        </p:txBody>
      </p:sp>
      <p:sp>
        <p:nvSpPr>
          <p:cNvPr id="3" name="Title 1"/>
          <p:cNvSpPr>
            <a:spLocks noGrp="1"/>
          </p:cNvSpPr>
          <p:nvPr>
            <p:ph type="title"/>
          </p:nvPr>
        </p:nvSpPr>
        <p:spPr>
          <a:xfrm>
            <a:off x="533400" y="152400"/>
            <a:ext cx="3657600" cy="670560"/>
          </a:xfrm>
        </p:spPr>
        <p:txBody>
          <a:bodyPr>
            <a:normAutofit/>
          </a:bodyPr>
          <a:lstStyle/>
          <a:p>
            <a:r>
              <a:rPr lang="en-US" sz="2400"/>
              <a:t>Header</a:t>
            </a:r>
          </a:p>
        </p:txBody>
      </p:sp>
      <p:pic>
        <p:nvPicPr>
          <p:cNvPr id="4" name="Content Placeholder 4"/>
          <p:cNvPicPr>
            <a:picLocks noChangeAspect="1"/>
          </p:cNvPicPr>
          <p:nvPr/>
        </p:nvPicPr>
        <p:blipFill rotWithShape="1">
          <a:blip r:embed="rId3"/>
          <a:srcRect t="16408" b="30979"/>
          <a:stretch/>
        </p:blipFill>
        <p:spPr>
          <a:xfrm>
            <a:off x="381000" y="2209800"/>
            <a:ext cx="7864293" cy="2601566"/>
          </a:xfrm>
          <a:prstGeom prst="rect">
            <a:avLst/>
          </a:prstGeom>
          <a:noFill/>
          <a:ln>
            <a:solidFill>
              <a:schemeClr val="tx1"/>
            </a:solidFill>
          </a:ln>
        </p:spPr>
      </p:pic>
      <p:grpSp>
        <p:nvGrpSpPr>
          <p:cNvPr id="13" name="Group 12">
            <a:extLst>
              <a:ext uri="{FF2B5EF4-FFF2-40B4-BE49-F238E27FC236}">
                <a16:creationId xmlns:a16="http://schemas.microsoft.com/office/drawing/2014/main" xmlns="" id="{FA6919BC-83E5-4430-A05E-F5DED4437526}"/>
              </a:ext>
            </a:extLst>
          </p:cNvPr>
          <p:cNvGrpSpPr/>
          <p:nvPr/>
        </p:nvGrpSpPr>
        <p:grpSpPr>
          <a:xfrm>
            <a:off x="5616400" y="1447800"/>
            <a:ext cx="2628893" cy="2218821"/>
            <a:chOff x="10288007" y="1565762"/>
            <a:chExt cx="2628893" cy="2218821"/>
          </a:xfrm>
        </p:grpSpPr>
        <p:sp>
          <p:nvSpPr>
            <p:cNvPr id="14" name="Rounded Rectangle 30">
              <a:extLst/>
            </p:cNvPr>
            <p:cNvSpPr>
              <a:spLocks/>
            </p:cNvSpPr>
            <p:nvPr/>
          </p:nvSpPr>
          <p:spPr bwMode="auto">
            <a:xfrm>
              <a:off x="10288007" y="1607904"/>
              <a:ext cx="936502" cy="392430"/>
            </a:xfrm>
            <a:prstGeom prst="roundRect">
              <a:avLst/>
            </a:prstGeom>
            <a:solidFill>
              <a:srgbClr val="FF510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rIns="0" anchor="ctr"/>
            <a:lstStyle/>
            <a:p>
              <a:pPr algn="ctr">
                <a:defRPr/>
              </a:pPr>
              <a:r>
                <a:rPr lang="en-US" sz="1800" b="1">
                  <a:solidFill>
                    <a:schemeClr val="bg1"/>
                  </a:solidFill>
                  <a:latin typeface="Helvetica" pitchFamily="34" charset="0"/>
                  <a:ea typeface="ＭＳ Ｐゴシック" pitchFamily="34" charset="-128"/>
                </a:rPr>
                <a:t>Help</a:t>
              </a:r>
            </a:p>
          </p:txBody>
        </p:sp>
        <p:sp>
          <p:nvSpPr>
            <p:cNvPr id="15" name="Rounded Rectangle 30">
              <a:extLst/>
            </p:cNvPr>
            <p:cNvSpPr>
              <a:spLocks/>
            </p:cNvSpPr>
            <p:nvPr/>
          </p:nvSpPr>
          <p:spPr bwMode="auto">
            <a:xfrm>
              <a:off x="11980398" y="1565762"/>
              <a:ext cx="936502" cy="392430"/>
            </a:xfrm>
            <a:prstGeom prst="roundRect">
              <a:avLst/>
            </a:prstGeom>
            <a:solidFill>
              <a:srgbClr val="FF510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rIns="0" anchor="ctr"/>
            <a:lstStyle/>
            <a:p>
              <a:pPr algn="ctr">
                <a:defRPr/>
              </a:pPr>
              <a:r>
                <a:rPr lang="en-US" sz="1800" b="1">
                  <a:solidFill>
                    <a:schemeClr val="bg1"/>
                  </a:solidFill>
                  <a:latin typeface="Helvetica" pitchFamily="34" charset="0"/>
                  <a:ea typeface="ＭＳ Ｐゴシック" pitchFamily="34" charset="-128"/>
                </a:rPr>
                <a:t>User</a:t>
              </a:r>
            </a:p>
          </p:txBody>
        </p:sp>
        <p:sp>
          <p:nvSpPr>
            <p:cNvPr id="16" name="Rounded Rectangle 30">
              <a:extLst/>
            </p:cNvPr>
            <p:cNvSpPr>
              <a:spLocks/>
            </p:cNvSpPr>
            <p:nvPr/>
          </p:nvSpPr>
          <p:spPr bwMode="auto">
            <a:xfrm>
              <a:off x="11877652" y="3392153"/>
              <a:ext cx="936502" cy="392430"/>
            </a:xfrm>
            <a:prstGeom prst="roundRect">
              <a:avLst/>
            </a:prstGeom>
            <a:solidFill>
              <a:srgbClr val="FF510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rIns="0" anchor="ctr"/>
            <a:lstStyle/>
            <a:p>
              <a:pPr algn="ctr">
                <a:defRPr/>
              </a:pPr>
              <a:r>
                <a:rPr lang="en-US" sz="1800" b="1">
                  <a:solidFill>
                    <a:schemeClr val="bg1"/>
                  </a:solidFill>
                  <a:latin typeface="Helvetica" pitchFamily="34" charset="0"/>
                  <a:ea typeface="ＭＳ Ｐゴシック" pitchFamily="34" charset="-128"/>
                </a:rPr>
                <a:t>Role</a:t>
              </a:r>
            </a:p>
          </p:txBody>
        </p:sp>
        <p:cxnSp>
          <p:nvCxnSpPr>
            <p:cNvPr id="17" name="Straight Arrow Connector 16"/>
            <p:cNvCxnSpPr>
              <a:stCxn id="15" idx="2"/>
            </p:cNvCxnSpPr>
            <p:nvPr/>
          </p:nvCxnSpPr>
          <p:spPr>
            <a:xfrm>
              <a:off x="12448649" y="1958192"/>
              <a:ext cx="0" cy="315995"/>
            </a:xfrm>
            <a:prstGeom prst="straightConnector1">
              <a:avLst/>
            </a:prstGeom>
            <a:ln w="57150">
              <a:tailEnd type="triangle"/>
            </a:ln>
          </p:spPr>
          <p:style>
            <a:lnRef idx="2">
              <a:schemeClr val="accent4"/>
            </a:lnRef>
            <a:fillRef idx="0">
              <a:schemeClr val="accent4"/>
            </a:fillRef>
            <a:effectRef idx="1">
              <a:schemeClr val="accent4"/>
            </a:effectRef>
            <a:fontRef idx="minor">
              <a:schemeClr val="tx1"/>
            </a:fontRef>
          </p:style>
        </p:cxnSp>
        <p:cxnSp>
          <p:nvCxnSpPr>
            <p:cNvPr id="18" name="Straight Arrow Connector 17"/>
            <p:cNvCxnSpPr>
              <a:cxnSpLocks/>
            </p:cNvCxnSpPr>
            <p:nvPr/>
          </p:nvCxnSpPr>
          <p:spPr>
            <a:xfrm flipV="1">
              <a:off x="12345903" y="2824094"/>
              <a:ext cx="0" cy="506934"/>
            </a:xfrm>
            <a:prstGeom prst="straightConnector1">
              <a:avLst/>
            </a:prstGeom>
            <a:ln w="57150">
              <a:tailEnd type="triangle"/>
            </a:ln>
          </p:spPr>
          <p:style>
            <a:lnRef idx="2">
              <a:schemeClr val="accent4"/>
            </a:lnRef>
            <a:fillRef idx="0">
              <a:schemeClr val="accent4"/>
            </a:fillRef>
            <a:effectRef idx="1">
              <a:schemeClr val="accent4"/>
            </a:effectRef>
            <a:fontRef idx="minor">
              <a:schemeClr val="tx1"/>
            </a:fontRef>
          </p:style>
        </p:cxnSp>
        <p:cxnSp>
          <p:nvCxnSpPr>
            <p:cNvPr id="19" name="Straight Arrow Connector 18"/>
            <p:cNvCxnSpPr>
              <a:stCxn id="14" idx="2"/>
            </p:cNvCxnSpPr>
            <p:nvPr/>
          </p:nvCxnSpPr>
          <p:spPr>
            <a:xfrm>
              <a:off x="10756258" y="2000334"/>
              <a:ext cx="330573" cy="429750"/>
            </a:xfrm>
            <a:prstGeom prst="straightConnector1">
              <a:avLst/>
            </a:prstGeom>
            <a:ln w="57150">
              <a:tailEnd type="triangle"/>
            </a:ln>
          </p:spPr>
          <p:style>
            <a:lnRef idx="2">
              <a:schemeClr val="accent4"/>
            </a:lnRef>
            <a:fillRef idx="0">
              <a:schemeClr val="accent4"/>
            </a:fillRef>
            <a:effectRef idx="1">
              <a:schemeClr val="accent4"/>
            </a:effectRef>
            <a:fontRef idx="minor">
              <a:schemeClr val="tx1"/>
            </a:fontRef>
          </p:style>
        </p:cxnSp>
      </p:grpSp>
    </p:spTree>
    <p:extLst>
      <p:ext uri="{BB962C8B-B14F-4D97-AF65-F5344CB8AC3E}">
        <p14:creationId xmlns:p14="http://schemas.microsoft.com/office/powerpoint/2010/main" val="65147494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81600" y="6667500"/>
            <a:ext cx="2286000" cy="148759"/>
          </a:xfrm>
          <a:prstGeom prst="rect">
            <a:avLst/>
          </a:prstGeom>
          <a:noFill/>
        </p:spPr>
        <p:txBody>
          <a:bodyPr vert="horz" lIns="12700" tIns="12700" rIns="12700" bIns="12700" rtlCol="0">
            <a:spAutoFit/>
          </a:bodyPr>
          <a:lstStyle/>
          <a:p>
            <a:r>
              <a:rPr lang="en-US" sz="800">
                <a:solidFill>
                  <a:schemeClr val="bg1"/>
                </a:solidFill>
              </a:rPr>
              <a:t>Johnson Controls Inc.-INTERNAL-(Peter Daniel)</a:t>
            </a:r>
          </a:p>
        </p:txBody>
      </p:sp>
      <p:sp>
        <p:nvSpPr>
          <p:cNvPr id="3" name="Title 1"/>
          <p:cNvSpPr>
            <a:spLocks noGrp="1"/>
          </p:cNvSpPr>
          <p:nvPr>
            <p:ph type="title"/>
          </p:nvPr>
        </p:nvSpPr>
        <p:spPr>
          <a:xfrm>
            <a:off x="452284" y="228600"/>
            <a:ext cx="7015316" cy="547633"/>
          </a:xfrm>
        </p:spPr>
        <p:txBody>
          <a:bodyPr>
            <a:normAutofit/>
          </a:bodyPr>
          <a:lstStyle/>
          <a:p>
            <a:r>
              <a:rPr lang="en-US"/>
              <a:t>Menus</a:t>
            </a:r>
          </a:p>
        </p:txBody>
      </p:sp>
      <p:sp>
        <p:nvSpPr>
          <p:cNvPr id="4" name="Content Placeholder 2"/>
          <p:cNvSpPr txBox="1">
            <a:spLocks/>
          </p:cNvSpPr>
          <p:nvPr/>
        </p:nvSpPr>
        <p:spPr>
          <a:xfrm>
            <a:off x="452284" y="1143000"/>
            <a:ext cx="6460244" cy="2286000"/>
          </a:xfrm>
          <a:prstGeom prst="rect">
            <a:avLst/>
          </a:prstGeom>
        </p:spPr>
        <p:txBody>
          <a:bodyPr vert="horz" lIns="0" tIns="0" rIns="0" bIns="0" rtlCol="0" anchor="ctr"/>
          <a:lstStyle>
            <a:defPPr>
              <a:defRPr lang="de-DE"/>
            </a:defPPr>
            <a:lvl1pPr algn="l" rtl="0" fontAlgn="base">
              <a:spcBef>
                <a:spcPct val="0"/>
              </a:spcBef>
              <a:spcAft>
                <a:spcPct val="0"/>
              </a:spcAft>
              <a:defRPr sz="6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sz="1800"/>
              <a:t>You navigate throughout the system using the Menu</a:t>
            </a:r>
          </a:p>
          <a:p>
            <a:r>
              <a:rPr lang="en-US" sz="1800"/>
              <a:t>Access to specific functionality is role-dependent</a:t>
            </a:r>
          </a:p>
          <a:p>
            <a:pPr lvl="1"/>
            <a:r>
              <a:rPr lang="en-US"/>
              <a:t>Click the menu options on the Menu to view a submenu of related</a:t>
            </a:r>
            <a:br>
              <a:rPr lang="en-US"/>
            </a:br>
            <a:r>
              <a:rPr lang="en-US"/>
              <a:t>functions</a:t>
            </a:r>
          </a:p>
          <a:p>
            <a:pPr lvl="1"/>
            <a:r>
              <a:rPr lang="en-US"/>
              <a:t>Click </a:t>
            </a:r>
            <a:r>
              <a:rPr lang="en-US" b="1"/>
              <a:t>Home</a:t>
            </a:r>
            <a:r>
              <a:rPr lang="en-US"/>
              <a:t> to return to your </a:t>
            </a:r>
            <a:br>
              <a:rPr lang="en-US"/>
            </a:br>
            <a:r>
              <a:rPr lang="en-US"/>
              <a:t>initial start page</a:t>
            </a:r>
          </a:p>
        </p:txBody>
      </p:sp>
      <p:pic>
        <p:nvPicPr>
          <p:cNvPr id="6" name="Picture 5"/>
          <p:cNvPicPr>
            <a:picLocks noChangeAspect="1"/>
          </p:cNvPicPr>
          <p:nvPr/>
        </p:nvPicPr>
        <p:blipFill rotWithShape="1">
          <a:blip r:embed="rId3">
            <a:clrChange>
              <a:clrFrom>
                <a:srgbClr val="FFFFFF"/>
              </a:clrFrom>
              <a:clrTo>
                <a:srgbClr val="FFFFFF">
                  <a:alpha val="0"/>
                </a:srgbClr>
              </a:clrTo>
            </a:clrChange>
          </a:blip>
          <a:srcRect t="16408" r="26005" b="2714"/>
          <a:stretch/>
        </p:blipFill>
        <p:spPr>
          <a:xfrm>
            <a:off x="4270169" y="3231597"/>
            <a:ext cx="4188032" cy="2878174"/>
          </a:xfrm>
          <a:prstGeom prst="rect">
            <a:avLst/>
          </a:prstGeom>
          <a:ln>
            <a:solidFill>
              <a:schemeClr val="tx1"/>
            </a:solidFill>
          </a:ln>
        </p:spPr>
      </p:pic>
    </p:spTree>
    <p:extLst>
      <p:ext uri="{BB962C8B-B14F-4D97-AF65-F5344CB8AC3E}">
        <p14:creationId xmlns:p14="http://schemas.microsoft.com/office/powerpoint/2010/main" val="363297615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81600" y="6667500"/>
            <a:ext cx="2286000" cy="148759"/>
          </a:xfrm>
          <a:prstGeom prst="rect">
            <a:avLst/>
          </a:prstGeom>
          <a:noFill/>
        </p:spPr>
        <p:txBody>
          <a:bodyPr vert="horz" lIns="12700" tIns="12700" rIns="12700" bIns="12700" rtlCol="0">
            <a:spAutoFit/>
          </a:bodyPr>
          <a:lstStyle/>
          <a:p>
            <a:r>
              <a:rPr lang="en-US" sz="800">
                <a:solidFill>
                  <a:schemeClr val="bg1"/>
                </a:solidFill>
              </a:rPr>
              <a:t>Johnson Controls Inc.-INTERNAL-(Peter Daniel)</a:t>
            </a:r>
          </a:p>
        </p:txBody>
      </p:sp>
      <p:sp>
        <p:nvSpPr>
          <p:cNvPr id="3" name="Title 3">
            <a:extLst>
              <a:ext uri="{FF2B5EF4-FFF2-40B4-BE49-F238E27FC236}">
                <a16:creationId xmlns:a16="http://schemas.microsoft.com/office/drawing/2014/main" xmlns="" id="{54622B70-03D8-AE48-BBCC-08D63BA9C7B9}"/>
              </a:ext>
            </a:extLst>
          </p:cNvPr>
          <p:cNvSpPr txBox="1">
            <a:spLocks/>
          </p:cNvSpPr>
          <p:nvPr/>
        </p:nvSpPr>
        <p:spPr bwMode="auto">
          <a:xfrm>
            <a:off x="457200" y="228600"/>
            <a:ext cx="6774426" cy="55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fontAlgn="auto">
              <a:spcAft>
                <a:spcPts val="0"/>
              </a:spcAft>
            </a:pPr>
            <a:r>
              <a:rPr lang="en-US"/>
              <a:t>My Workspace</a:t>
            </a:r>
          </a:p>
        </p:txBody>
      </p:sp>
      <p:sp>
        <p:nvSpPr>
          <p:cNvPr id="4" name="Rectangle 3">
            <a:extLst>
              <a:ext uri="{FF2B5EF4-FFF2-40B4-BE49-F238E27FC236}">
                <a16:creationId xmlns:a16="http://schemas.microsoft.com/office/drawing/2014/main" xmlns="" id="{2F5A3C84-D100-46C9-8DAA-82124D724E72}"/>
              </a:ext>
            </a:extLst>
          </p:cNvPr>
          <p:cNvSpPr/>
          <p:nvPr/>
        </p:nvSpPr>
        <p:spPr>
          <a:xfrm>
            <a:off x="457200" y="1219200"/>
            <a:ext cx="8382000" cy="584775"/>
          </a:xfrm>
          <a:prstGeom prst="rect">
            <a:avLst/>
          </a:prstGeom>
        </p:spPr>
        <p:txBody>
          <a:bodyPr wrap="square">
            <a:spAutoFit/>
          </a:bodyPr>
          <a:lstStyle/>
          <a:p>
            <a:r>
              <a:rPr lang="en-US" sz="1600">
                <a:latin typeface="Helvetica" panose="020B0604020202020204" pitchFamily="34" charset="0"/>
                <a:cs typeface="Helvetica" panose="020B0604020202020204" pitchFamily="34" charset="0"/>
              </a:rPr>
              <a:t>Your customized starting point for working in the system. These are called Cards, further in our training we will discuss in detail how each card works.</a:t>
            </a:r>
          </a:p>
        </p:txBody>
      </p:sp>
      <p:pic>
        <p:nvPicPr>
          <p:cNvPr id="6" name="Content Placeholder 6"/>
          <p:cNvPicPr>
            <a:picLocks noChangeAspect="1"/>
          </p:cNvPicPr>
          <p:nvPr/>
        </p:nvPicPr>
        <p:blipFill rotWithShape="1">
          <a:blip r:embed="rId3"/>
          <a:srcRect t="21152" r="2542"/>
          <a:stretch/>
        </p:blipFill>
        <p:spPr>
          <a:xfrm>
            <a:off x="304800" y="2590800"/>
            <a:ext cx="4107404" cy="3005297"/>
          </a:xfrm>
          <a:prstGeom prst="rect">
            <a:avLst/>
          </a:prstGeom>
          <a:ln>
            <a:solidFill>
              <a:schemeClr val="tx1"/>
            </a:solidFill>
          </a:ln>
        </p:spPr>
      </p:pic>
      <p:sp>
        <p:nvSpPr>
          <p:cNvPr id="7" name="Content Placeholder 13"/>
          <p:cNvSpPr txBox="1">
            <a:spLocks/>
          </p:cNvSpPr>
          <p:nvPr/>
        </p:nvSpPr>
        <p:spPr>
          <a:xfrm>
            <a:off x="5334000" y="2454594"/>
            <a:ext cx="3209745" cy="3141503"/>
          </a:xfrm>
          <a:prstGeom prst="rect">
            <a:avLst/>
          </a:prstGeom>
        </p:spPr>
        <p:txBody>
          <a:bodyPr/>
          <a:lstStyle>
            <a:lvl1pPr marL="266700" indent="-266700" algn="l" defTabSz="914400" rtl="0" eaLnBrk="1" latinLnBrk="0" hangingPunct="1">
              <a:lnSpc>
                <a:spcPct val="100000"/>
              </a:lnSpc>
              <a:spcBef>
                <a:spcPts val="300"/>
              </a:spcBef>
              <a:spcAft>
                <a:spcPts val="300"/>
              </a:spcAft>
              <a:buClr>
                <a:schemeClr val="tx1"/>
              </a:buClr>
              <a:buFont typeface="Wingdings" panose="05000000000000000000" pitchFamily="2" charset="2"/>
              <a:buChar char="n"/>
              <a:defRPr sz="1800" kern="1200">
                <a:solidFill>
                  <a:schemeClr val="tx1"/>
                </a:solidFill>
                <a:latin typeface="+mn-lt"/>
                <a:ea typeface="+mn-ea"/>
                <a:cs typeface="+mn-cs"/>
              </a:defRPr>
            </a:lvl1pPr>
            <a:lvl2pPr marL="623888" indent="-266700" algn="l" defTabSz="914400" rtl="0" eaLnBrk="1" latinLnBrk="0" hangingPunct="1">
              <a:lnSpc>
                <a:spcPct val="100000"/>
              </a:lnSpc>
              <a:spcBef>
                <a:spcPts val="300"/>
              </a:spcBef>
              <a:spcAft>
                <a:spcPts val="300"/>
              </a:spcAft>
              <a:buClr>
                <a:schemeClr val="tx1"/>
              </a:buClr>
              <a:buFont typeface="Wingdings" panose="05000000000000000000" pitchFamily="2" charset="2"/>
              <a:buChar char="n"/>
              <a:defRPr sz="1600" kern="1200">
                <a:solidFill>
                  <a:schemeClr val="tx1"/>
                </a:solidFill>
                <a:latin typeface="+mn-lt"/>
                <a:ea typeface="+mn-ea"/>
                <a:cs typeface="+mn-cs"/>
              </a:defRPr>
            </a:lvl2pPr>
            <a:lvl3pPr marL="898525" indent="-274638" algn="l" defTabSz="914400" rtl="0" eaLnBrk="1" latinLnBrk="0" hangingPunct="1">
              <a:lnSpc>
                <a:spcPct val="100000"/>
              </a:lnSpc>
              <a:spcBef>
                <a:spcPts val="300"/>
              </a:spcBef>
              <a:spcAft>
                <a:spcPts val="300"/>
              </a:spcAft>
              <a:buClr>
                <a:schemeClr val="tx1"/>
              </a:buClr>
              <a:buFont typeface="Wingdings" panose="05000000000000000000" pitchFamily="2" charset="2"/>
              <a:buChar char="n"/>
              <a:defRPr sz="1400" kern="1200">
                <a:solidFill>
                  <a:schemeClr val="tx1"/>
                </a:solidFill>
                <a:latin typeface="+mn-lt"/>
                <a:ea typeface="+mn-ea"/>
                <a:cs typeface="+mn-cs"/>
              </a:defRPr>
            </a:lvl3pPr>
            <a:lvl4pPr marL="1163638" indent="-265113" algn="l" defTabSz="914400" rtl="0" eaLnBrk="1" latinLnBrk="0" hangingPunct="1">
              <a:lnSpc>
                <a:spcPct val="100000"/>
              </a:lnSpc>
              <a:spcBef>
                <a:spcPts val="300"/>
              </a:spcBef>
              <a:spcAft>
                <a:spcPts val="300"/>
              </a:spcAft>
              <a:buClr>
                <a:schemeClr val="tx1"/>
              </a:buClr>
              <a:buFont typeface="Wingdings" panose="05000000000000000000" pitchFamily="2" charset="2"/>
              <a:buChar char="n"/>
              <a:defRPr sz="1200" kern="1200">
                <a:solidFill>
                  <a:schemeClr val="tx1"/>
                </a:solidFill>
                <a:latin typeface="+mn-lt"/>
                <a:ea typeface="+mn-ea"/>
                <a:cs typeface="+mn-cs"/>
              </a:defRPr>
            </a:lvl4pPr>
            <a:lvl5pPr marL="1438275" indent="-274638" algn="l" defTabSz="914400" rtl="0" eaLnBrk="1" latinLnBrk="0" hangingPunct="1">
              <a:lnSpc>
                <a:spcPct val="100000"/>
              </a:lnSpc>
              <a:spcBef>
                <a:spcPts val="300"/>
              </a:spcBef>
              <a:spcAft>
                <a:spcPts val="300"/>
              </a:spcAft>
              <a:buClr>
                <a:schemeClr val="tx1"/>
              </a:buClr>
              <a:buFont typeface="Wingdings" panose="05000000000000000000" pitchFamily="2" charset="2"/>
              <a:buChar char="n"/>
              <a:defRPr sz="1200" kern="1200">
                <a:solidFill>
                  <a:schemeClr val="tx1"/>
                </a:solidFill>
                <a:latin typeface="+mn-lt"/>
                <a:ea typeface="+mn-ea"/>
                <a:cs typeface="+mn-cs"/>
              </a:defRPr>
            </a:lvl5pPr>
            <a:lvl6pPr marL="1703388" indent="-265113" algn="l" defTabSz="914400" rtl="0" eaLnBrk="1" latinLnBrk="0" hangingPunct="1">
              <a:lnSpc>
                <a:spcPct val="100000"/>
              </a:lnSpc>
              <a:spcBef>
                <a:spcPts val="300"/>
              </a:spcBef>
              <a:spcAft>
                <a:spcPts val="300"/>
              </a:spcAft>
              <a:buClr>
                <a:schemeClr val="tx1"/>
              </a:buClr>
              <a:buFont typeface="Wingdings" panose="05000000000000000000" pitchFamily="2" charset="2"/>
              <a:buChar char="n"/>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en-US"/>
              <a:t>Overview of exceptions</a:t>
            </a:r>
          </a:p>
          <a:p>
            <a:pPr fontAlgn="auto"/>
            <a:r>
              <a:rPr lang="en-US"/>
              <a:t>Overview of number of orders in each state</a:t>
            </a:r>
          </a:p>
          <a:p>
            <a:pPr fontAlgn="auto"/>
            <a:r>
              <a:rPr lang="en-US"/>
              <a:t>Data is hyperlinked</a:t>
            </a:r>
          </a:p>
          <a:p>
            <a:pPr lvl="1" fontAlgn="auto"/>
            <a:r>
              <a:rPr lang="en-US"/>
              <a:t>Takes users to search results for all orders with selected state</a:t>
            </a:r>
          </a:p>
          <a:p>
            <a:pPr fontAlgn="auto"/>
            <a:r>
              <a:rPr lang="en-US"/>
              <a:t>Customizable</a:t>
            </a:r>
          </a:p>
        </p:txBody>
      </p:sp>
    </p:spTree>
    <p:extLst>
      <p:ext uri="{BB962C8B-B14F-4D97-AF65-F5344CB8AC3E}">
        <p14:creationId xmlns:p14="http://schemas.microsoft.com/office/powerpoint/2010/main" val="35984626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81600" y="6667500"/>
            <a:ext cx="2286000" cy="148759"/>
          </a:xfrm>
          <a:prstGeom prst="rect">
            <a:avLst/>
          </a:prstGeom>
          <a:noFill/>
        </p:spPr>
        <p:txBody>
          <a:bodyPr vert="horz" lIns="12700" tIns="12700" rIns="12700" bIns="12700" rtlCol="0">
            <a:spAutoFit/>
          </a:bodyPr>
          <a:lstStyle/>
          <a:p>
            <a:r>
              <a:rPr lang="en-US" sz="800">
                <a:solidFill>
                  <a:schemeClr val="bg1"/>
                </a:solidFill>
              </a:rPr>
              <a:t>Johnson Controls Inc.-INTERNAL-(Peter Daniel)</a:t>
            </a:r>
          </a:p>
        </p:txBody>
      </p:sp>
      <p:sp>
        <p:nvSpPr>
          <p:cNvPr id="3" name="Title 3">
            <a:extLst>
              <a:ext uri="{FF2B5EF4-FFF2-40B4-BE49-F238E27FC236}">
                <a16:creationId xmlns:a16="http://schemas.microsoft.com/office/drawing/2014/main" xmlns="" id="{54622B70-03D8-AE48-BBCC-08D63BA9C7B9}"/>
              </a:ext>
            </a:extLst>
          </p:cNvPr>
          <p:cNvSpPr>
            <a:spLocks noGrp="1"/>
          </p:cNvSpPr>
          <p:nvPr>
            <p:ph type="title"/>
          </p:nvPr>
        </p:nvSpPr>
        <p:spPr>
          <a:xfrm>
            <a:off x="457200" y="228600"/>
            <a:ext cx="6921909" cy="452285"/>
          </a:xfrm>
        </p:spPr>
        <p:txBody>
          <a:bodyPr>
            <a:normAutofit/>
          </a:bodyPr>
          <a:lstStyle/>
          <a:p>
            <a:r>
              <a:rPr lang="en-US"/>
              <a:t>Working with Lists - All list are the same in E2Open </a:t>
            </a:r>
          </a:p>
        </p:txBody>
      </p:sp>
      <p:sp>
        <p:nvSpPr>
          <p:cNvPr id="6" name="Content Placeholder 2">
            <a:extLst>
              <a:ext uri="{FF2B5EF4-FFF2-40B4-BE49-F238E27FC236}">
                <a16:creationId xmlns:a16="http://schemas.microsoft.com/office/drawing/2014/main" xmlns="" id="{62DD2950-9E9D-44C0-9988-37FEBAE03620}"/>
              </a:ext>
            </a:extLst>
          </p:cNvPr>
          <p:cNvSpPr txBox="1">
            <a:spLocks/>
          </p:cNvSpPr>
          <p:nvPr/>
        </p:nvSpPr>
        <p:spPr>
          <a:xfrm>
            <a:off x="453325" y="990600"/>
            <a:ext cx="8273845" cy="2337258"/>
          </a:xfrm>
          <a:prstGeom prst="rect">
            <a:avLst/>
          </a:prstGeom>
        </p:spPr>
        <p:txBody>
          <a:bodyPr vert="horz" lIns="0" tIns="0" rIns="0" bIns="0" rtlCol="0" anchor="ctr">
            <a:normAutofit/>
          </a:bodyPr>
          <a:lstStyle>
            <a:defPPr>
              <a:defRPr lang="de-DE"/>
            </a:defPPr>
            <a:lvl1pPr algn="l" rtl="0" fontAlgn="base">
              <a:spcBef>
                <a:spcPct val="0"/>
              </a:spcBef>
              <a:spcAft>
                <a:spcPct val="0"/>
              </a:spcAft>
              <a:defRPr sz="6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514350" indent="-514350">
              <a:buFont typeface="+mj-lt"/>
              <a:buAutoNum type="arabicPeriod"/>
            </a:pPr>
            <a:r>
              <a:rPr lang="en-US" sz="2400"/>
              <a:t>Check boxes and button options</a:t>
            </a:r>
          </a:p>
          <a:p>
            <a:pPr marL="514350" indent="-514350">
              <a:buFont typeface="+mj-lt"/>
              <a:buAutoNum type="arabicPeriod"/>
            </a:pPr>
            <a:r>
              <a:rPr lang="en-US" sz="2400"/>
              <a:t>Sorting, sort order</a:t>
            </a:r>
          </a:p>
          <a:p>
            <a:pPr marL="514350" indent="-514350">
              <a:buFont typeface="+mj-lt"/>
              <a:buAutoNum type="arabicPeriod"/>
            </a:pPr>
            <a:r>
              <a:rPr lang="en-US" sz="2400"/>
              <a:t>Configure view</a:t>
            </a:r>
          </a:p>
          <a:p>
            <a:pPr marL="514350" indent="-514350">
              <a:buFont typeface="+mj-lt"/>
              <a:buAutoNum type="arabicPeriod"/>
            </a:pPr>
            <a:r>
              <a:rPr lang="en-US" sz="2400"/>
              <a:t>Pages</a:t>
            </a:r>
          </a:p>
        </p:txBody>
      </p:sp>
      <p:pic>
        <p:nvPicPr>
          <p:cNvPr id="7" name="Picture 6"/>
          <p:cNvPicPr>
            <a:picLocks noChangeAspect="1"/>
          </p:cNvPicPr>
          <p:nvPr/>
        </p:nvPicPr>
        <p:blipFill>
          <a:blip r:embed="rId3"/>
          <a:stretch>
            <a:fillRect/>
          </a:stretch>
        </p:blipFill>
        <p:spPr>
          <a:xfrm>
            <a:off x="96749" y="3222661"/>
            <a:ext cx="8852043" cy="2109627"/>
          </a:xfrm>
          <a:prstGeom prst="rect">
            <a:avLst/>
          </a:prstGeom>
        </p:spPr>
      </p:pic>
      <p:sp>
        <p:nvSpPr>
          <p:cNvPr id="2" name="TextBox 1"/>
          <p:cNvSpPr txBox="1"/>
          <p:nvPr/>
        </p:nvSpPr>
        <p:spPr>
          <a:xfrm>
            <a:off x="453325" y="1072804"/>
            <a:ext cx="7019365" cy="369332"/>
          </a:xfrm>
          <a:prstGeom prst="rect">
            <a:avLst/>
          </a:prstGeom>
          <a:noFill/>
        </p:spPr>
        <p:txBody>
          <a:bodyPr wrap="square" rtlCol="0">
            <a:spAutoFit/>
          </a:bodyPr>
          <a:lstStyle/>
          <a:p>
            <a:r>
              <a:rPr lang="en-US"/>
              <a:t>We will show you here all the features of list in the tool </a:t>
            </a:r>
          </a:p>
        </p:txBody>
      </p:sp>
    </p:spTree>
    <p:extLst>
      <p:ext uri="{BB962C8B-B14F-4D97-AF65-F5344CB8AC3E}">
        <p14:creationId xmlns:p14="http://schemas.microsoft.com/office/powerpoint/2010/main" val="380675102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81600" y="6667500"/>
            <a:ext cx="2286000" cy="148759"/>
          </a:xfrm>
          <a:prstGeom prst="rect">
            <a:avLst/>
          </a:prstGeom>
          <a:noFill/>
        </p:spPr>
        <p:txBody>
          <a:bodyPr vert="horz" lIns="12700" tIns="12700" rIns="12700" bIns="12700" rtlCol="0">
            <a:spAutoFit/>
          </a:bodyPr>
          <a:lstStyle/>
          <a:p>
            <a:r>
              <a:rPr lang="en-US" sz="800">
                <a:solidFill>
                  <a:schemeClr val="bg1"/>
                </a:solidFill>
              </a:rPr>
              <a:t>Johnson Controls Inc.-INTERNAL-(Peter Daniel)</a:t>
            </a:r>
          </a:p>
        </p:txBody>
      </p:sp>
      <p:sp>
        <p:nvSpPr>
          <p:cNvPr id="3" name="Title 1"/>
          <p:cNvSpPr>
            <a:spLocks noGrp="1"/>
          </p:cNvSpPr>
          <p:nvPr>
            <p:ph type="title"/>
          </p:nvPr>
        </p:nvSpPr>
        <p:spPr>
          <a:xfrm>
            <a:off x="457200" y="304800"/>
            <a:ext cx="6209071" cy="508304"/>
          </a:xfrm>
        </p:spPr>
        <p:txBody>
          <a:bodyPr>
            <a:normAutofit/>
          </a:bodyPr>
          <a:lstStyle/>
          <a:p>
            <a:r>
              <a:rPr lang="en-US"/>
              <a:t>Getting Help</a:t>
            </a:r>
          </a:p>
        </p:txBody>
      </p:sp>
      <p:sp>
        <p:nvSpPr>
          <p:cNvPr id="4" name="Content Placeholder 2"/>
          <p:cNvSpPr txBox="1">
            <a:spLocks/>
          </p:cNvSpPr>
          <p:nvPr/>
        </p:nvSpPr>
        <p:spPr>
          <a:xfrm>
            <a:off x="457200" y="1371600"/>
            <a:ext cx="7848600" cy="1813559"/>
          </a:xfrm>
          <a:prstGeom prst="rect">
            <a:avLst/>
          </a:prstGeom>
        </p:spPr>
        <p:txBody>
          <a:bodyPr vert="horz" lIns="0" tIns="0" rIns="0" bIns="0" rtlCol="0" anchor="ctr"/>
          <a:lstStyle>
            <a:defPPr>
              <a:defRPr lang="de-DE"/>
            </a:defPPr>
            <a:lvl1pPr algn="l" rtl="0" fontAlgn="base">
              <a:spcBef>
                <a:spcPct val="0"/>
              </a:spcBef>
              <a:spcAft>
                <a:spcPct val="0"/>
              </a:spcAft>
              <a:defRPr sz="6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514350" indent="-514350">
              <a:buFont typeface="+mj-lt"/>
              <a:buAutoNum type="arabicPeriod"/>
            </a:pPr>
            <a:r>
              <a:rPr lang="en-US" sz="2400"/>
              <a:t>In the Header, click the Help icon.</a:t>
            </a:r>
          </a:p>
          <a:p>
            <a:pPr marL="514350" indent="-514350">
              <a:buFont typeface="+mj-lt"/>
              <a:buAutoNum type="arabicPeriod"/>
            </a:pPr>
            <a:r>
              <a:rPr lang="en-US" sz="2400"/>
              <a:t>Click a topic.</a:t>
            </a:r>
          </a:p>
          <a:p>
            <a:pPr marL="514350" indent="-514350">
              <a:buFont typeface="+mj-lt"/>
              <a:buAutoNum type="arabicPeriod"/>
            </a:pPr>
            <a:r>
              <a:rPr lang="en-US" sz="2400"/>
              <a:t>Click a subtopic.</a:t>
            </a:r>
          </a:p>
          <a:p>
            <a:pPr lvl="1"/>
            <a:r>
              <a:rPr lang="en-US" sz="2400"/>
              <a:t>You may not have access to all the </a:t>
            </a:r>
            <a:br>
              <a:rPr lang="en-US" sz="2400"/>
            </a:br>
            <a:r>
              <a:rPr lang="en-US" sz="2400"/>
              <a:t>functionality shown in the Help files</a:t>
            </a:r>
            <a:r>
              <a:rPr lang="en-US"/>
              <a:t>.</a:t>
            </a:r>
          </a:p>
        </p:txBody>
      </p:sp>
      <p:grpSp>
        <p:nvGrpSpPr>
          <p:cNvPr id="6" name="Group 5"/>
          <p:cNvGrpSpPr/>
          <p:nvPr/>
        </p:nvGrpSpPr>
        <p:grpSpPr>
          <a:xfrm>
            <a:off x="5943600" y="1981200"/>
            <a:ext cx="2881987" cy="1637429"/>
            <a:chOff x="9667200" y="2427796"/>
            <a:chExt cx="2881987" cy="1637429"/>
          </a:xfrm>
        </p:grpSpPr>
        <p:pic>
          <p:nvPicPr>
            <p:cNvPr id="7" name="Content Placeholder 4"/>
            <p:cNvPicPr>
              <a:picLocks noChangeAspect="1"/>
            </p:cNvPicPr>
            <p:nvPr/>
          </p:nvPicPr>
          <p:blipFill rotWithShape="1">
            <a:blip r:embed="rId3"/>
            <a:srcRect l="72468" t="16408" b="68305"/>
            <a:stretch/>
          </p:blipFill>
          <p:spPr>
            <a:xfrm>
              <a:off x="9667200" y="3059103"/>
              <a:ext cx="2881987" cy="1006122"/>
            </a:xfrm>
            <a:prstGeom prst="rect">
              <a:avLst/>
            </a:prstGeom>
          </p:spPr>
        </p:pic>
        <p:sp>
          <p:nvSpPr>
            <p:cNvPr id="8" name="Rounded Rectangle 30">
              <a:extLst/>
            </p:cNvPr>
            <p:cNvSpPr>
              <a:spLocks/>
            </p:cNvSpPr>
            <p:nvPr/>
          </p:nvSpPr>
          <p:spPr bwMode="auto">
            <a:xfrm>
              <a:off x="9667200" y="2427796"/>
              <a:ext cx="936502" cy="392430"/>
            </a:xfrm>
            <a:prstGeom prst="roundRect">
              <a:avLst/>
            </a:prstGeom>
            <a:solidFill>
              <a:srgbClr val="FF510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0" rIns="0" anchor="ctr"/>
            <a:lstStyle/>
            <a:p>
              <a:pPr algn="ctr">
                <a:defRPr/>
              </a:pPr>
              <a:r>
                <a:rPr lang="en-US" sz="1800" b="1">
                  <a:solidFill>
                    <a:schemeClr val="bg1"/>
                  </a:solidFill>
                  <a:latin typeface="Helvetica" pitchFamily="34" charset="0"/>
                  <a:ea typeface="ＭＳ Ｐゴシック" pitchFamily="34" charset="-128"/>
                </a:rPr>
                <a:t>Help</a:t>
              </a:r>
            </a:p>
          </p:txBody>
        </p:sp>
        <p:cxnSp>
          <p:nvCxnSpPr>
            <p:cNvPr id="9" name="Straight Arrow Connector 8"/>
            <p:cNvCxnSpPr>
              <a:stCxn id="8" idx="2"/>
            </p:cNvCxnSpPr>
            <p:nvPr/>
          </p:nvCxnSpPr>
          <p:spPr>
            <a:xfrm>
              <a:off x="10135451" y="2820226"/>
              <a:ext cx="330573" cy="429750"/>
            </a:xfrm>
            <a:prstGeom prst="straightConnector1">
              <a:avLst/>
            </a:prstGeom>
            <a:ln w="57150">
              <a:tailEnd type="triangle"/>
            </a:ln>
          </p:spPr>
          <p:style>
            <a:lnRef idx="2">
              <a:schemeClr val="accent4"/>
            </a:lnRef>
            <a:fillRef idx="0">
              <a:schemeClr val="accent4"/>
            </a:fillRef>
            <a:effectRef idx="1">
              <a:schemeClr val="accent4"/>
            </a:effectRef>
            <a:fontRef idx="minor">
              <a:schemeClr val="tx1"/>
            </a:fontRef>
          </p:style>
        </p:cxnSp>
      </p:grpSp>
      <p:pic>
        <p:nvPicPr>
          <p:cNvPr id="10" name="Picture 9"/>
          <p:cNvPicPr>
            <a:picLocks noChangeAspect="1"/>
          </p:cNvPicPr>
          <p:nvPr/>
        </p:nvPicPr>
        <p:blipFill rotWithShape="1">
          <a:blip r:embed="rId4"/>
          <a:srcRect l="328" t="21071" r="23174" b="1816"/>
          <a:stretch/>
        </p:blipFill>
        <p:spPr>
          <a:xfrm>
            <a:off x="1434914" y="3263642"/>
            <a:ext cx="4976937" cy="3191787"/>
          </a:xfrm>
          <a:prstGeom prst="rect">
            <a:avLst/>
          </a:prstGeom>
          <a:ln>
            <a:solidFill>
              <a:srgbClr val="FF5100"/>
            </a:solidFill>
          </a:ln>
        </p:spPr>
      </p:pic>
    </p:spTree>
    <p:extLst>
      <p:ext uri="{BB962C8B-B14F-4D97-AF65-F5344CB8AC3E}">
        <p14:creationId xmlns:p14="http://schemas.microsoft.com/office/powerpoint/2010/main" val="225348952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E2Open Password Reset</a:t>
            </a:r>
            <a:endParaRPr lang="en-US">
              <a:cs typeface="Arial"/>
            </a:endParaRPr>
          </a:p>
        </p:txBody>
      </p:sp>
      <p:pic>
        <p:nvPicPr>
          <p:cNvPr id="13" name="Picture Placeholder 1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541" r="13541"/>
          <a:stretch>
            <a:fillRect/>
          </a:stretch>
        </p:blipFill>
        <p:spPr/>
      </p:pic>
    </p:spTree>
    <p:extLst>
      <p:ext uri="{BB962C8B-B14F-4D97-AF65-F5344CB8AC3E}">
        <p14:creationId xmlns:p14="http://schemas.microsoft.com/office/powerpoint/2010/main" val="192803265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16DC07-B339-415B-8FCC-A49B96CA6E04}"/>
              </a:ext>
            </a:extLst>
          </p:cNvPr>
          <p:cNvSpPr>
            <a:spLocks noGrp="1"/>
          </p:cNvSpPr>
          <p:nvPr>
            <p:ph type="title"/>
          </p:nvPr>
        </p:nvSpPr>
        <p:spPr/>
        <p:txBody>
          <a:bodyPr/>
          <a:lstStyle/>
          <a:p>
            <a:r>
              <a:rPr lang="en-US"/>
              <a:t>Reset Lost Password</a:t>
            </a:r>
          </a:p>
        </p:txBody>
      </p:sp>
      <p:sp>
        <p:nvSpPr>
          <p:cNvPr id="4" name="Content Placeholder 3">
            <a:extLst>
              <a:ext uri="{FF2B5EF4-FFF2-40B4-BE49-F238E27FC236}">
                <a16:creationId xmlns:a16="http://schemas.microsoft.com/office/drawing/2014/main" xmlns="" id="{86BF6613-3933-44A7-B60F-CF7EE3953C5D}"/>
              </a:ext>
            </a:extLst>
          </p:cNvPr>
          <p:cNvSpPr>
            <a:spLocks noGrp="1"/>
          </p:cNvSpPr>
          <p:nvPr>
            <p:ph type="body" sz="quarter" idx="11"/>
          </p:nvPr>
        </p:nvSpPr>
        <p:spPr>
          <a:xfrm>
            <a:off x="4798291" y="1747687"/>
            <a:ext cx="3875086" cy="3048000"/>
          </a:xfrm>
        </p:spPr>
        <p:txBody>
          <a:bodyPr lIns="0" tIns="0" rIns="0" bIns="0" anchor="t">
            <a:normAutofit/>
          </a:bodyPr>
          <a:lstStyle/>
          <a:p>
            <a:pPr marL="514350" indent="-514350">
              <a:buClr>
                <a:srgbClr val="FF0000"/>
              </a:buClr>
              <a:buFont typeface="+mj-lt"/>
              <a:buAutoNum type="arabicPeriod"/>
            </a:pPr>
            <a:r>
              <a:rPr lang="en-US"/>
              <a:t>In your browser </a:t>
            </a:r>
            <a:r>
              <a:rPr lang="en-US" b="1"/>
              <a:t>Address</a:t>
            </a:r>
            <a:r>
              <a:rPr lang="en-US"/>
              <a:t> box, type the URL for your system.</a:t>
            </a:r>
          </a:p>
          <a:p>
            <a:pPr lvl="1">
              <a:buClr>
                <a:schemeClr val="tx2">
                  <a:lumMod val="60000"/>
                  <a:lumOff val="40000"/>
                </a:schemeClr>
              </a:buClr>
              <a:buFont typeface="Courier New" panose="02070309020205020404" pitchFamily="49" charset="0"/>
              <a:buChar char="o"/>
            </a:pPr>
            <a:r>
              <a:rPr lang="en-US"/>
              <a:t>https://johnsoncontrols.e2open.com</a:t>
            </a:r>
          </a:p>
          <a:p>
            <a:pPr marL="514350" indent="-514350">
              <a:buClr>
                <a:srgbClr val="FF0000"/>
              </a:buClr>
              <a:buFont typeface="+mj-lt"/>
              <a:buAutoNum type="arabicPeriod"/>
            </a:pPr>
            <a:r>
              <a:rPr lang="en-US"/>
              <a:t>On the Login page, above the </a:t>
            </a:r>
            <a:r>
              <a:rPr lang="en-US" b="1"/>
              <a:t>Password</a:t>
            </a:r>
            <a:r>
              <a:rPr lang="en-US"/>
              <a:t> box, click </a:t>
            </a:r>
            <a:r>
              <a:rPr lang="en-US" b="1"/>
              <a:t>Forgot</a:t>
            </a:r>
            <a:r>
              <a:rPr lang="en-US"/>
              <a:t>. </a:t>
            </a:r>
            <a:endParaRPr lang="en-US">
              <a:cs typeface="Helvetica"/>
            </a:endParaRPr>
          </a:p>
        </p:txBody>
      </p:sp>
      <p:pic>
        <p:nvPicPr>
          <p:cNvPr id="5" name="Content Placeholder 4">
            <a:extLst>
              <a:ext uri="{FF2B5EF4-FFF2-40B4-BE49-F238E27FC236}">
                <a16:creationId xmlns:a16="http://schemas.microsoft.com/office/drawing/2014/main" xmlns="" id="{33B12015-095E-4177-911D-BF305D7AEC40}"/>
              </a:ext>
            </a:extLst>
          </p:cNvPr>
          <p:cNvPicPr>
            <a:picLocks noChangeAspect="1"/>
          </p:cNvPicPr>
          <p:nvPr/>
        </p:nvPicPr>
        <p:blipFill rotWithShape="1">
          <a:blip r:embed="rId3"/>
          <a:stretch/>
        </p:blipFill>
        <p:spPr>
          <a:xfrm>
            <a:off x="470623" y="1747687"/>
            <a:ext cx="3875087" cy="2907440"/>
          </a:xfrm>
          <a:prstGeom prst="rect">
            <a:avLst/>
          </a:prstGeom>
          <a:solidFill>
            <a:srgbClr val="FFFFFF">
              <a:shade val="85000"/>
            </a:srgbClr>
          </a:solidFill>
          <a:ln w="19050" cap="sq">
            <a:solidFill>
              <a:schemeClr val="tx1"/>
            </a:solidFill>
            <a:miter lim="800000"/>
          </a:ln>
          <a:effectLst>
            <a:outerShdw blurRad="38100" dist="127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4464627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81600" y="6667500"/>
            <a:ext cx="2286000" cy="148759"/>
          </a:xfrm>
          <a:prstGeom prst="rect">
            <a:avLst/>
          </a:prstGeom>
          <a:noFill/>
        </p:spPr>
        <p:txBody>
          <a:bodyPr vert="horz" lIns="12700" tIns="12700" rIns="12700" bIns="12700" rtlCol="0">
            <a:spAutoFit/>
          </a:bodyPr>
          <a:lstStyle/>
          <a:p>
            <a:r>
              <a:rPr lang="en-US" sz="800">
                <a:solidFill>
                  <a:schemeClr val="bg1"/>
                </a:solidFill>
              </a:rPr>
              <a:t>Johnson Controls Inc.-INTERNAL-(Peter Daniel)</a:t>
            </a:r>
          </a:p>
        </p:txBody>
      </p:sp>
      <p:sp>
        <p:nvSpPr>
          <p:cNvPr id="3" name="TextBox 2"/>
          <p:cNvSpPr txBox="1"/>
          <p:nvPr/>
        </p:nvSpPr>
        <p:spPr>
          <a:xfrm>
            <a:off x="465826" y="330680"/>
            <a:ext cx="6019800" cy="461665"/>
          </a:xfrm>
          <a:prstGeom prst="rect">
            <a:avLst/>
          </a:prstGeom>
          <a:noFill/>
        </p:spPr>
        <p:txBody>
          <a:bodyPr wrap="square" rtlCol="0" anchor="t">
            <a:spAutoFit/>
          </a:bodyPr>
          <a:lstStyle/>
          <a:p>
            <a:r>
              <a:rPr lang="en-US" sz="2400"/>
              <a:t>JCI E2Open </a:t>
            </a:r>
          </a:p>
        </p:txBody>
      </p:sp>
      <p:sp>
        <p:nvSpPr>
          <p:cNvPr id="6" name="Content Placeholder 1">
            <a:extLst>
              <a:ext uri="{FF2B5EF4-FFF2-40B4-BE49-F238E27FC236}">
                <a16:creationId xmlns:a16="http://schemas.microsoft.com/office/drawing/2014/main" xmlns="" id="{80728030-C58C-4EBD-B6F3-B21CBDD2C479}"/>
              </a:ext>
            </a:extLst>
          </p:cNvPr>
          <p:cNvSpPr txBox="1">
            <a:spLocks/>
          </p:cNvSpPr>
          <p:nvPr/>
        </p:nvSpPr>
        <p:spPr>
          <a:xfrm>
            <a:off x="2322851" y="4552013"/>
            <a:ext cx="4572000" cy="1899744"/>
          </a:xfrm>
          <a:prstGeom prst="rect">
            <a:avLst/>
          </a:prstGeom>
        </p:spPr>
        <p:txBody>
          <a:bodyPr vert="horz" lIns="0" tIns="0" rIns="0" bIns="0" rtlCol="0" anchor="t">
            <a:normAutofit/>
          </a:bodyPr>
          <a:lstStyle>
            <a:defPPr>
              <a:defRPr lang="de-DE"/>
            </a:defPPr>
            <a:lvl1pPr algn="l" rtl="0" fontAlgn="base">
              <a:spcBef>
                <a:spcPct val="0"/>
              </a:spcBef>
              <a:spcAft>
                <a:spcPct val="0"/>
              </a:spcAft>
              <a:defRPr sz="6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285750" indent="-285750">
              <a:buFont typeface="Arial" panose="020B0604020202020204" pitchFamily="34" charset="0"/>
              <a:buChar char="•"/>
            </a:pPr>
            <a:r>
              <a:rPr lang="en-US" sz="1600">
                <a:cs typeface="Helvetica"/>
              </a:rPr>
              <a:t>System Overview</a:t>
            </a:r>
          </a:p>
          <a:p>
            <a:endParaRPr lang="en-US" sz="1600">
              <a:cs typeface="Helvetica"/>
            </a:endParaRPr>
          </a:p>
          <a:p>
            <a:pPr marL="285750" indent="-285750">
              <a:buFont typeface="Arial" panose="020B0604020202020204" pitchFamily="34" charset="0"/>
              <a:buChar char="•"/>
            </a:pPr>
            <a:r>
              <a:rPr lang="en-US" sz="1600">
                <a:cs typeface="Helvetica"/>
              </a:rPr>
              <a:t>Registration and Access</a:t>
            </a:r>
          </a:p>
          <a:p>
            <a:endParaRPr lang="en-US" sz="1600">
              <a:cs typeface="Helvetica"/>
            </a:endParaRPr>
          </a:p>
          <a:p>
            <a:endParaRPr lang="en-US">
              <a:cs typeface="Helvetica"/>
            </a:endParaRPr>
          </a:p>
          <a:p>
            <a:endParaRPr lang="en-US">
              <a:cs typeface="Helvetica"/>
            </a:endParaRPr>
          </a:p>
        </p:txBody>
      </p:sp>
      <p:sp>
        <p:nvSpPr>
          <p:cNvPr id="8" name="TextBox 7"/>
          <p:cNvSpPr txBox="1"/>
          <p:nvPr/>
        </p:nvSpPr>
        <p:spPr>
          <a:xfrm>
            <a:off x="2286000" y="3871445"/>
            <a:ext cx="5791200" cy="369332"/>
          </a:xfrm>
          <a:prstGeom prst="rect">
            <a:avLst/>
          </a:prstGeom>
          <a:noFill/>
        </p:spPr>
        <p:txBody>
          <a:bodyPr wrap="square" rtlCol="0">
            <a:spAutoFit/>
          </a:bodyPr>
          <a:lstStyle/>
          <a:p>
            <a:r>
              <a:rPr lang="en-US"/>
              <a:t>E2Open Solution Overview</a:t>
            </a:r>
          </a:p>
        </p:txBody>
      </p:sp>
      <p:pic>
        <p:nvPicPr>
          <p:cNvPr id="4" name="Picture 6">
            <a:extLst>
              <a:ext uri="{FF2B5EF4-FFF2-40B4-BE49-F238E27FC236}">
                <a16:creationId xmlns:a16="http://schemas.microsoft.com/office/drawing/2014/main" xmlns="" id="{F7C351F0-CFB0-41FB-B053-E0C69AE3798E}"/>
              </a:ext>
            </a:extLst>
          </p:cNvPr>
          <p:cNvPicPr>
            <a:picLocks noChangeAspect="1"/>
          </p:cNvPicPr>
          <p:nvPr/>
        </p:nvPicPr>
        <p:blipFill>
          <a:blip r:embed="rId3"/>
          <a:stretch>
            <a:fillRect/>
          </a:stretch>
        </p:blipFill>
        <p:spPr>
          <a:xfrm>
            <a:off x="280549" y="1350934"/>
            <a:ext cx="8092814" cy="2208380"/>
          </a:xfrm>
          <a:prstGeom prst="rect">
            <a:avLst/>
          </a:prstGeom>
        </p:spPr>
      </p:pic>
    </p:spTree>
    <p:extLst>
      <p:ext uri="{BB962C8B-B14F-4D97-AF65-F5344CB8AC3E}">
        <p14:creationId xmlns:p14="http://schemas.microsoft.com/office/powerpoint/2010/main" val="54314991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4FC4F6-DFF5-4B14-83C7-5846DA42F4C1}"/>
              </a:ext>
            </a:extLst>
          </p:cNvPr>
          <p:cNvSpPr>
            <a:spLocks noGrp="1"/>
          </p:cNvSpPr>
          <p:nvPr>
            <p:ph type="title"/>
          </p:nvPr>
        </p:nvSpPr>
        <p:spPr/>
        <p:txBody>
          <a:bodyPr/>
          <a:lstStyle/>
          <a:p>
            <a:r>
              <a:rPr lang="en-US"/>
              <a:t>Reset Lost Password cont.</a:t>
            </a:r>
          </a:p>
        </p:txBody>
      </p:sp>
      <p:sp>
        <p:nvSpPr>
          <p:cNvPr id="4" name="Content Placeholder 2">
            <a:extLst>
              <a:ext uri="{FF2B5EF4-FFF2-40B4-BE49-F238E27FC236}">
                <a16:creationId xmlns:a16="http://schemas.microsoft.com/office/drawing/2014/main" xmlns="" id="{F7E28A39-1048-4DEA-AA85-C3BA1A5CA9BE}"/>
              </a:ext>
            </a:extLst>
          </p:cNvPr>
          <p:cNvSpPr>
            <a:spLocks noGrp="1"/>
          </p:cNvSpPr>
          <p:nvPr>
            <p:ph type="body" sz="quarter" idx="11"/>
          </p:nvPr>
        </p:nvSpPr>
        <p:spPr>
          <a:xfrm>
            <a:off x="468313" y="1826646"/>
            <a:ext cx="4103687" cy="3581400"/>
          </a:xfrm>
        </p:spPr>
        <p:txBody>
          <a:bodyPr/>
          <a:lstStyle/>
          <a:p>
            <a:pPr marL="514350" indent="-514350">
              <a:buClr>
                <a:srgbClr val="FF0000"/>
              </a:buClr>
              <a:buFont typeface="+mj-lt"/>
              <a:buAutoNum type="arabicPeriod" startAt="3"/>
            </a:pPr>
            <a:r>
              <a:rPr lang="en-US"/>
              <a:t>On the Reset Password page, in the </a:t>
            </a:r>
            <a:r>
              <a:rPr lang="en-US" b="1"/>
              <a:t>Username</a:t>
            </a:r>
            <a:r>
              <a:rPr lang="en-US"/>
              <a:t> box, type your username.</a:t>
            </a:r>
          </a:p>
          <a:p>
            <a:pPr marL="866775" lvl="1" indent="-514350">
              <a:buClr>
                <a:schemeClr val="tx2">
                  <a:lumMod val="60000"/>
                  <a:lumOff val="40000"/>
                </a:schemeClr>
              </a:buClr>
              <a:buFont typeface="Courier New" panose="02070309020205020404" pitchFamily="49" charset="0"/>
              <a:buChar char="o"/>
            </a:pPr>
            <a:r>
              <a:rPr lang="en-US"/>
              <a:t>Username is your email address in lower case.</a:t>
            </a:r>
          </a:p>
          <a:p>
            <a:pPr marL="514350" indent="-514350">
              <a:buClr>
                <a:srgbClr val="FF0000"/>
              </a:buClr>
              <a:buFont typeface="+mj-lt"/>
              <a:buAutoNum type="arabicPeriod" startAt="3"/>
            </a:pPr>
            <a:r>
              <a:rPr lang="en-US"/>
              <a:t>In the </a:t>
            </a:r>
            <a:r>
              <a:rPr lang="en-US" b="1"/>
              <a:t>Code</a:t>
            </a:r>
            <a:r>
              <a:rPr lang="en-US"/>
              <a:t> box, type the security code.</a:t>
            </a:r>
          </a:p>
          <a:p>
            <a:pPr marL="866775" lvl="1" indent="-514350">
              <a:buClr>
                <a:schemeClr val="tx2">
                  <a:lumMod val="60000"/>
                  <a:lumOff val="40000"/>
                </a:schemeClr>
              </a:buClr>
              <a:buFont typeface="Courier New" panose="02070309020205020404" pitchFamily="49" charset="0"/>
              <a:buChar char="o"/>
            </a:pPr>
            <a:r>
              <a:rPr lang="en-US"/>
              <a:t>Click the Refresh icon if the security code is unreadable.</a:t>
            </a:r>
          </a:p>
          <a:p>
            <a:pPr marL="514350" indent="-514350">
              <a:buClr>
                <a:srgbClr val="FF0000"/>
              </a:buClr>
              <a:buFont typeface="+mj-lt"/>
              <a:buAutoNum type="arabicPeriod" startAt="3"/>
            </a:pPr>
            <a:r>
              <a:rPr lang="en-US"/>
              <a:t>Click </a:t>
            </a:r>
            <a:r>
              <a:rPr lang="en-US" b="1"/>
              <a:t>Request Reset Now</a:t>
            </a:r>
            <a:r>
              <a:rPr lang="en-US"/>
              <a:t>.</a:t>
            </a:r>
          </a:p>
        </p:txBody>
      </p:sp>
      <p:pic>
        <p:nvPicPr>
          <p:cNvPr id="5" name="Content Placeholder 6">
            <a:extLst>
              <a:ext uri="{FF2B5EF4-FFF2-40B4-BE49-F238E27FC236}">
                <a16:creationId xmlns:a16="http://schemas.microsoft.com/office/drawing/2014/main" xmlns="" id="{C7CF6126-22DD-4CB6-9755-A186033BAFF9}"/>
              </a:ext>
            </a:extLst>
          </p:cNvPr>
          <p:cNvPicPr>
            <a:picLocks noChangeAspect="1"/>
          </p:cNvPicPr>
          <p:nvPr/>
        </p:nvPicPr>
        <p:blipFill rotWithShape="1">
          <a:blip r:embed="rId3"/>
          <a:srcRect l="14804" t="16039" r="16794" b="377"/>
          <a:stretch/>
        </p:blipFill>
        <p:spPr>
          <a:xfrm>
            <a:off x="4800600" y="1826646"/>
            <a:ext cx="3549115" cy="3581400"/>
          </a:xfrm>
          <a:prstGeom prst="rect">
            <a:avLst/>
          </a:prstGeom>
          <a:solidFill>
            <a:srgbClr val="FFFFFF">
              <a:shade val="85000"/>
            </a:srgbClr>
          </a:solidFill>
          <a:ln w="19050" cap="sq">
            <a:solidFill>
              <a:schemeClr val="tx1"/>
            </a:solidFill>
            <a:miter lim="800000"/>
          </a:ln>
          <a:effectLst>
            <a:outerShdw blurRad="38100" dist="127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2260646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C8B07B-DFF6-4346-B9AA-9FA110ED9569}"/>
              </a:ext>
            </a:extLst>
          </p:cNvPr>
          <p:cNvSpPr>
            <a:spLocks noGrp="1"/>
          </p:cNvSpPr>
          <p:nvPr>
            <p:ph type="title"/>
          </p:nvPr>
        </p:nvSpPr>
        <p:spPr/>
        <p:txBody>
          <a:bodyPr/>
          <a:lstStyle/>
          <a:p>
            <a:r>
              <a:rPr lang="en-US"/>
              <a:t>Reset Lost Password cont.</a:t>
            </a:r>
          </a:p>
        </p:txBody>
      </p:sp>
      <p:pic>
        <p:nvPicPr>
          <p:cNvPr id="4" name="Content Placeholder 5">
            <a:extLst>
              <a:ext uri="{FF2B5EF4-FFF2-40B4-BE49-F238E27FC236}">
                <a16:creationId xmlns:a16="http://schemas.microsoft.com/office/drawing/2014/main" xmlns="" id="{ADA958F6-4934-4123-A5CB-76481B25B05A}"/>
              </a:ext>
            </a:extLst>
          </p:cNvPr>
          <p:cNvPicPr>
            <a:picLocks noChangeAspect="1"/>
          </p:cNvPicPr>
          <p:nvPr/>
        </p:nvPicPr>
        <p:blipFill rotWithShape="1">
          <a:blip r:embed="rId3"/>
          <a:srcRect l="19654" t="15436" r="19530" b="19654"/>
          <a:stretch/>
        </p:blipFill>
        <p:spPr>
          <a:xfrm>
            <a:off x="609600" y="1905000"/>
            <a:ext cx="3517464" cy="3100285"/>
          </a:xfrm>
          <a:prstGeom prst="rect">
            <a:avLst/>
          </a:prstGeom>
          <a:solidFill>
            <a:srgbClr val="FFFFFF">
              <a:shade val="85000"/>
            </a:srgbClr>
          </a:solidFill>
          <a:ln w="19050" cap="sq">
            <a:solidFill>
              <a:schemeClr val="tx1"/>
            </a:solidFill>
            <a:miter lim="800000"/>
          </a:ln>
          <a:effectLst>
            <a:outerShdw blurRad="38100" dist="127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ontent Placeholder 3">
            <a:extLst>
              <a:ext uri="{FF2B5EF4-FFF2-40B4-BE49-F238E27FC236}">
                <a16:creationId xmlns:a16="http://schemas.microsoft.com/office/drawing/2014/main" xmlns="" id="{D8858A0E-53D5-4F4C-B730-2CCF35E36714}"/>
              </a:ext>
            </a:extLst>
          </p:cNvPr>
          <p:cNvSpPr>
            <a:spLocks noGrp="1"/>
          </p:cNvSpPr>
          <p:nvPr>
            <p:ph type="body" sz="quarter" idx="11"/>
          </p:nvPr>
        </p:nvSpPr>
        <p:spPr>
          <a:xfrm>
            <a:off x="4495801" y="1905000"/>
            <a:ext cx="4179888" cy="3352799"/>
          </a:xfrm>
        </p:spPr>
        <p:txBody>
          <a:bodyPr>
            <a:normAutofit/>
          </a:bodyPr>
          <a:lstStyle/>
          <a:p>
            <a:pPr marL="514350" indent="-514350">
              <a:buClr>
                <a:srgbClr val="FF0000"/>
              </a:buClr>
              <a:buFont typeface="+mj-lt"/>
              <a:buAutoNum type="arabicPeriod" startAt="6"/>
            </a:pPr>
            <a:r>
              <a:rPr lang="en-US"/>
              <a:t>Take one of these actions to copy the password reset code. </a:t>
            </a:r>
          </a:p>
          <a:p>
            <a:pPr lvl="1">
              <a:buClr>
                <a:schemeClr val="tx2">
                  <a:lumMod val="60000"/>
                  <a:lumOff val="40000"/>
                </a:schemeClr>
              </a:buClr>
              <a:buFont typeface="Courier New" panose="02070309020205020404" pitchFamily="49" charset="0"/>
              <a:buChar char="o"/>
            </a:pPr>
            <a:r>
              <a:rPr lang="en-US"/>
              <a:t>Select the code and press </a:t>
            </a:r>
            <a:r>
              <a:rPr lang="en-US" b="1" err="1"/>
              <a:t>Ctrl+C</a:t>
            </a:r>
            <a:r>
              <a:rPr lang="en-US"/>
              <a:t> (copy).</a:t>
            </a:r>
          </a:p>
          <a:p>
            <a:pPr lvl="1">
              <a:buClr>
                <a:schemeClr val="tx2">
                  <a:lumMod val="60000"/>
                  <a:lumOff val="40000"/>
                </a:schemeClr>
              </a:buClr>
              <a:buFont typeface="Courier New" panose="02070309020205020404" pitchFamily="49" charset="0"/>
              <a:buChar char="o"/>
            </a:pPr>
            <a:r>
              <a:rPr lang="en-US"/>
              <a:t>Document the code in an easy to access location.</a:t>
            </a:r>
          </a:p>
          <a:p>
            <a:pPr marL="357188" lvl="1" indent="0">
              <a:buClr>
                <a:schemeClr val="tx2">
                  <a:lumMod val="60000"/>
                  <a:lumOff val="40000"/>
                </a:schemeClr>
              </a:buClr>
              <a:buNone/>
            </a:pPr>
            <a:r>
              <a:rPr lang="en-US" b="1"/>
              <a:t>Note</a:t>
            </a:r>
            <a:r>
              <a:rPr lang="en-US"/>
              <a:t>: This is not a temporary password.</a:t>
            </a:r>
          </a:p>
          <a:p>
            <a:pPr lvl="1">
              <a:buClr>
                <a:schemeClr val="tx2">
                  <a:lumMod val="60000"/>
                  <a:lumOff val="40000"/>
                </a:schemeClr>
              </a:buClr>
              <a:buFont typeface="Courier New" panose="02070309020205020404" pitchFamily="49" charset="0"/>
              <a:buChar char="o"/>
            </a:pPr>
            <a:r>
              <a:rPr lang="en-US"/>
              <a:t>The password reset code is required when entering your new password later </a:t>
            </a:r>
            <a:br>
              <a:rPr lang="en-US"/>
            </a:br>
            <a:r>
              <a:rPr lang="en-US"/>
              <a:t>in this procedure.</a:t>
            </a:r>
          </a:p>
          <a:p>
            <a:endParaRPr lang="en-US"/>
          </a:p>
        </p:txBody>
      </p:sp>
    </p:spTree>
    <p:extLst>
      <p:ext uri="{BB962C8B-B14F-4D97-AF65-F5344CB8AC3E}">
        <p14:creationId xmlns:p14="http://schemas.microsoft.com/office/powerpoint/2010/main" val="295140275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596D4-B23F-45D8-97E9-AD1D0F562C7A}"/>
              </a:ext>
            </a:extLst>
          </p:cNvPr>
          <p:cNvSpPr>
            <a:spLocks noGrp="1"/>
          </p:cNvSpPr>
          <p:nvPr>
            <p:ph type="title"/>
          </p:nvPr>
        </p:nvSpPr>
        <p:spPr/>
        <p:txBody>
          <a:bodyPr/>
          <a:lstStyle/>
          <a:p>
            <a:r>
              <a:rPr lang="en-US"/>
              <a:t>Reset Lost Password cont.</a:t>
            </a:r>
          </a:p>
        </p:txBody>
      </p:sp>
      <p:sp>
        <p:nvSpPr>
          <p:cNvPr id="4" name="Content Placeholder 2">
            <a:extLst>
              <a:ext uri="{FF2B5EF4-FFF2-40B4-BE49-F238E27FC236}">
                <a16:creationId xmlns:a16="http://schemas.microsoft.com/office/drawing/2014/main" xmlns="" id="{C63F521F-9329-467F-BC0F-D3EB87FE5FB3}"/>
              </a:ext>
            </a:extLst>
          </p:cNvPr>
          <p:cNvSpPr>
            <a:spLocks noGrp="1"/>
          </p:cNvSpPr>
          <p:nvPr>
            <p:ph type="body" sz="quarter" idx="11"/>
          </p:nvPr>
        </p:nvSpPr>
        <p:spPr>
          <a:xfrm>
            <a:off x="468314" y="1905000"/>
            <a:ext cx="4038600" cy="3429000"/>
          </a:xfrm>
        </p:spPr>
        <p:txBody>
          <a:bodyPr/>
          <a:lstStyle/>
          <a:p>
            <a:pPr marL="514350" indent="-514350">
              <a:buClr>
                <a:srgbClr val="FF0000"/>
              </a:buClr>
              <a:buFont typeface="+mj-lt"/>
              <a:buAutoNum type="arabicPeriod" startAt="7"/>
            </a:pPr>
            <a:r>
              <a:rPr lang="en-US"/>
              <a:t>Access your email program, and open the E2open Password Reset email message. </a:t>
            </a:r>
          </a:p>
          <a:p>
            <a:pPr lvl="1">
              <a:buClr>
                <a:schemeClr val="tx2">
                  <a:lumMod val="60000"/>
                  <a:lumOff val="40000"/>
                </a:schemeClr>
              </a:buClr>
              <a:buFont typeface="Courier New" panose="02070309020205020404" pitchFamily="49" charset="0"/>
              <a:buChar char="o"/>
            </a:pPr>
            <a:r>
              <a:rPr lang="en-US"/>
              <a:t>If you do not receive the email message within a few minutes, check your junk mail or spam folder. Contact your IT Department for any firewall blocks.</a:t>
            </a:r>
          </a:p>
          <a:p>
            <a:pPr marL="514350" indent="-514350">
              <a:buClr>
                <a:srgbClr val="FF0000"/>
              </a:buClr>
              <a:buFont typeface="+mj-lt"/>
              <a:buAutoNum type="arabicPeriod" startAt="7"/>
            </a:pPr>
            <a:r>
              <a:rPr lang="en-US"/>
              <a:t>Click </a:t>
            </a:r>
            <a:r>
              <a:rPr lang="en-US" b="1"/>
              <a:t>Reset Password</a:t>
            </a:r>
            <a:r>
              <a:rPr lang="en-US"/>
              <a:t>. </a:t>
            </a:r>
          </a:p>
          <a:p>
            <a:pPr lvl="1">
              <a:buClr>
                <a:schemeClr val="tx2">
                  <a:lumMod val="40000"/>
                  <a:lumOff val="60000"/>
                </a:schemeClr>
              </a:buClr>
              <a:buFont typeface="Courier New" panose="02070309020205020404" pitchFamily="49" charset="0"/>
              <a:buChar char="o"/>
            </a:pPr>
            <a:r>
              <a:rPr lang="en-US"/>
              <a:t>This launches the Reset Password page in your browser.</a:t>
            </a:r>
          </a:p>
        </p:txBody>
      </p:sp>
      <p:pic>
        <p:nvPicPr>
          <p:cNvPr id="5" name="Content Placeholder 5">
            <a:extLst>
              <a:ext uri="{FF2B5EF4-FFF2-40B4-BE49-F238E27FC236}">
                <a16:creationId xmlns:a16="http://schemas.microsoft.com/office/drawing/2014/main" xmlns="" id="{9946F636-A821-4811-A21E-2376D33DC7B2}"/>
              </a:ext>
            </a:extLst>
          </p:cNvPr>
          <p:cNvPicPr>
            <a:picLocks noChangeAspect="1"/>
          </p:cNvPicPr>
          <p:nvPr/>
        </p:nvPicPr>
        <p:blipFill>
          <a:blip r:embed="rId3"/>
          <a:stretch>
            <a:fillRect/>
          </a:stretch>
        </p:blipFill>
        <p:spPr>
          <a:xfrm>
            <a:off x="4724400" y="1891937"/>
            <a:ext cx="3586700" cy="3428464"/>
          </a:xfrm>
          <a:prstGeom prst="rect">
            <a:avLst/>
          </a:prstGeom>
          <a:solidFill>
            <a:srgbClr val="FFFFFF">
              <a:shade val="85000"/>
            </a:srgbClr>
          </a:solidFill>
          <a:ln w="19050" cap="sq">
            <a:solidFill>
              <a:srgbClr val="FFFFFF"/>
            </a:solidFill>
            <a:miter lim="800000"/>
          </a:ln>
          <a:effectLst>
            <a:outerShdw blurRad="38100" dist="127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0052430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AA5AC6-EBAA-493B-A8A5-1D5110F52DA4}"/>
              </a:ext>
            </a:extLst>
          </p:cNvPr>
          <p:cNvSpPr>
            <a:spLocks noGrp="1"/>
          </p:cNvSpPr>
          <p:nvPr>
            <p:ph type="title"/>
          </p:nvPr>
        </p:nvSpPr>
        <p:spPr/>
        <p:txBody>
          <a:bodyPr/>
          <a:lstStyle/>
          <a:p>
            <a:r>
              <a:rPr lang="en-US"/>
              <a:t>Reset Lost Password cont.</a:t>
            </a:r>
          </a:p>
        </p:txBody>
      </p:sp>
      <p:pic>
        <p:nvPicPr>
          <p:cNvPr id="4" name="Content Placeholder 6">
            <a:extLst>
              <a:ext uri="{FF2B5EF4-FFF2-40B4-BE49-F238E27FC236}">
                <a16:creationId xmlns:a16="http://schemas.microsoft.com/office/drawing/2014/main" xmlns="" id="{BF248D7B-0276-4E92-90EB-B90D9914600A}"/>
              </a:ext>
            </a:extLst>
          </p:cNvPr>
          <p:cNvPicPr>
            <a:picLocks noGrp="1" noChangeAspect="1"/>
          </p:cNvPicPr>
          <p:nvPr>
            <p:ph sz="quarter" idx="10"/>
          </p:nvPr>
        </p:nvPicPr>
        <p:blipFill rotWithShape="1">
          <a:blip r:embed="rId3"/>
          <a:srcRect l="19635" t="13253" r="21567"/>
          <a:stretch/>
        </p:blipFill>
        <p:spPr>
          <a:xfrm>
            <a:off x="1066800" y="1888333"/>
            <a:ext cx="2514600" cy="3825078"/>
          </a:xfrm>
          <a:prstGeom prst="rect">
            <a:avLst/>
          </a:prstGeom>
          <a:solidFill>
            <a:srgbClr val="FFFFFF">
              <a:shade val="85000"/>
            </a:srgbClr>
          </a:solidFill>
          <a:ln w="19050" cap="sq">
            <a:solidFill>
              <a:srgbClr val="FFFFFF"/>
            </a:solidFill>
            <a:miter lim="800000"/>
          </a:ln>
          <a:effectLst>
            <a:outerShdw blurRad="38100" dist="127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ontent Placeholder 2">
            <a:extLst>
              <a:ext uri="{FF2B5EF4-FFF2-40B4-BE49-F238E27FC236}">
                <a16:creationId xmlns:a16="http://schemas.microsoft.com/office/drawing/2014/main" xmlns="" id="{A6DE9C56-25A7-4EC1-B079-25FF03A01F12}"/>
              </a:ext>
            </a:extLst>
          </p:cNvPr>
          <p:cNvSpPr>
            <a:spLocks noGrp="1"/>
          </p:cNvSpPr>
          <p:nvPr>
            <p:ph type="body" sz="quarter" idx="11"/>
          </p:nvPr>
        </p:nvSpPr>
        <p:spPr>
          <a:xfrm>
            <a:off x="4038600" y="1888332"/>
            <a:ext cx="4267200" cy="3825077"/>
          </a:xfrm>
        </p:spPr>
        <p:txBody>
          <a:bodyPr>
            <a:normAutofit fontScale="92500" lnSpcReduction="10000"/>
          </a:bodyPr>
          <a:lstStyle/>
          <a:p>
            <a:pPr marL="514350" indent="-514350">
              <a:buClr>
                <a:srgbClr val="FF0000"/>
              </a:buClr>
              <a:buFont typeface="+mj-lt"/>
              <a:buAutoNum type="arabicPeriod" startAt="9"/>
            </a:pPr>
            <a:r>
              <a:rPr lang="en-US"/>
              <a:t>In the </a:t>
            </a:r>
            <a:r>
              <a:rPr lang="en-US" b="1"/>
              <a:t>Password Reset Code </a:t>
            </a:r>
            <a:r>
              <a:rPr lang="en-US"/>
              <a:t>box, take one of these actions to enter your password reset code. </a:t>
            </a:r>
          </a:p>
          <a:p>
            <a:pPr lvl="1">
              <a:buClr>
                <a:schemeClr val="tx2">
                  <a:lumMod val="60000"/>
                  <a:lumOff val="40000"/>
                </a:schemeClr>
              </a:buClr>
              <a:buFont typeface="Courier New" panose="02070309020205020404" pitchFamily="49" charset="0"/>
              <a:buChar char="o"/>
            </a:pPr>
            <a:r>
              <a:rPr lang="en-US"/>
              <a:t>If you copied the password reset code, press </a:t>
            </a:r>
            <a:r>
              <a:rPr lang="en-US" b="1" err="1"/>
              <a:t>Ctrl+V</a:t>
            </a:r>
            <a:r>
              <a:rPr lang="en-US" b="1"/>
              <a:t> </a:t>
            </a:r>
            <a:r>
              <a:rPr lang="en-US"/>
              <a:t>to paste it.</a:t>
            </a:r>
          </a:p>
          <a:p>
            <a:pPr lvl="1">
              <a:buClr>
                <a:schemeClr val="tx2">
                  <a:lumMod val="60000"/>
                  <a:lumOff val="40000"/>
                </a:schemeClr>
              </a:buClr>
              <a:buFont typeface="Courier New" panose="02070309020205020404" pitchFamily="49" charset="0"/>
              <a:buChar char="o"/>
            </a:pPr>
            <a:r>
              <a:rPr lang="en-US"/>
              <a:t>If you saved the code in another document, then copy the code and paste it.</a:t>
            </a:r>
          </a:p>
          <a:p>
            <a:pPr marL="622300" indent="-514350">
              <a:buClr>
                <a:srgbClr val="FF0000"/>
              </a:buClr>
              <a:buFont typeface="+mj-lt"/>
              <a:buAutoNum type="arabicPeriod" startAt="10"/>
            </a:pPr>
            <a:r>
              <a:rPr lang="en-US"/>
              <a:t>In the </a:t>
            </a:r>
            <a:r>
              <a:rPr lang="en-US" b="1"/>
              <a:t>En</a:t>
            </a:r>
            <a:r>
              <a:rPr lang="en-US"/>
              <a:t>t</a:t>
            </a:r>
            <a:r>
              <a:rPr lang="en-US" b="1"/>
              <a:t>er New Password </a:t>
            </a:r>
            <a:r>
              <a:rPr lang="en-US"/>
              <a:t>box, type your new password.</a:t>
            </a:r>
          </a:p>
          <a:p>
            <a:pPr lvl="1">
              <a:buClr>
                <a:schemeClr val="tx2">
                  <a:lumMod val="60000"/>
                  <a:lumOff val="40000"/>
                </a:schemeClr>
              </a:buClr>
              <a:buFont typeface="Courier New" panose="02070309020205020404" pitchFamily="49" charset="0"/>
              <a:buChar char="o"/>
            </a:pPr>
            <a:r>
              <a:rPr lang="en-US"/>
              <a:t>Your password must meet password requirements.</a:t>
            </a:r>
          </a:p>
          <a:p>
            <a:pPr marL="514350" indent="-514350">
              <a:buClr>
                <a:srgbClr val="FF0000"/>
              </a:buClr>
              <a:buFont typeface="+mj-lt"/>
              <a:buAutoNum type="arabicPeriod" startAt="11"/>
            </a:pPr>
            <a:r>
              <a:rPr lang="en-US"/>
              <a:t>In the </a:t>
            </a:r>
            <a:r>
              <a:rPr lang="en-US" b="1"/>
              <a:t>Confirm New Password </a:t>
            </a:r>
            <a:r>
              <a:rPr lang="en-US"/>
              <a:t>box, type your new password again.</a:t>
            </a:r>
          </a:p>
          <a:p>
            <a:pPr marL="514350" indent="-514350">
              <a:buClr>
                <a:srgbClr val="FF0000"/>
              </a:buClr>
              <a:buFont typeface="+mj-lt"/>
              <a:buAutoNum type="arabicPeriod" startAt="11"/>
            </a:pPr>
            <a:r>
              <a:rPr lang="en-US"/>
              <a:t>Click </a:t>
            </a:r>
            <a:r>
              <a:rPr lang="en-US" b="1"/>
              <a:t>Reset Password</a:t>
            </a:r>
            <a:r>
              <a:rPr lang="en-US"/>
              <a:t>.</a:t>
            </a:r>
          </a:p>
        </p:txBody>
      </p:sp>
    </p:spTree>
    <p:extLst>
      <p:ext uri="{BB962C8B-B14F-4D97-AF65-F5344CB8AC3E}">
        <p14:creationId xmlns:p14="http://schemas.microsoft.com/office/powerpoint/2010/main" val="102586084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808205-A36F-4615-ACD4-9BCCE5910C4F}"/>
              </a:ext>
            </a:extLst>
          </p:cNvPr>
          <p:cNvSpPr>
            <a:spLocks noGrp="1"/>
          </p:cNvSpPr>
          <p:nvPr>
            <p:ph type="title"/>
          </p:nvPr>
        </p:nvSpPr>
        <p:spPr/>
        <p:txBody>
          <a:bodyPr/>
          <a:lstStyle/>
          <a:p>
            <a:r>
              <a:rPr lang="en-US"/>
              <a:t>Reset Current Password</a:t>
            </a:r>
          </a:p>
        </p:txBody>
      </p:sp>
      <p:sp>
        <p:nvSpPr>
          <p:cNvPr id="4" name="Content Placeholder 2">
            <a:extLst>
              <a:ext uri="{FF2B5EF4-FFF2-40B4-BE49-F238E27FC236}">
                <a16:creationId xmlns:a16="http://schemas.microsoft.com/office/drawing/2014/main" xmlns="" id="{198B6014-8106-4E08-963F-214E6DFBB967}"/>
              </a:ext>
            </a:extLst>
          </p:cNvPr>
          <p:cNvSpPr>
            <a:spLocks noGrp="1"/>
          </p:cNvSpPr>
          <p:nvPr>
            <p:ph type="body" sz="quarter" idx="11"/>
          </p:nvPr>
        </p:nvSpPr>
        <p:spPr>
          <a:xfrm>
            <a:off x="468311" y="1600200"/>
            <a:ext cx="3646487" cy="2970212"/>
          </a:xfrm>
        </p:spPr>
        <p:txBody>
          <a:bodyPr/>
          <a:lstStyle/>
          <a:p>
            <a:pPr marL="514350" indent="-514350">
              <a:buClr>
                <a:srgbClr val="FF0000"/>
              </a:buClr>
              <a:buFont typeface="+mj-lt"/>
              <a:buAutoNum type="arabicPeriod"/>
            </a:pPr>
            <a:r>
              <a:rPr lang="en-US"/>
              <a:t>If you are not already in the system, log in to the system.</a:t>
            </a:r>
          </a:p>
          <a:p>
            <a:pPr marL="514350" indent="-514350">
              <a:buClr>
                <a:srgbClr val="FF0000"/>
              </a:buClr>
              <a:buFont typeface="+mj-lt"/>
              <a:buAutoNum type="arabicPeriod"/>
            </a:pPr>
            <a:r>
              <a:rPr lang="en-US"/>
              <a:t>If you are not on the Launch pad page, take these actions.</a:t>
            </a:r>
          </a:p>
          <a:p>
            <a:pPr marL="866775" lvl="1" indent="-514350">
              <a:buClr>
                <a:schemeClr val="tx2">
                  <a:lumMod val="60000"/>
                  <a:lumOff val="40000"/>
                </a:schemeClr>
              </a:buClr>
              <a:buFont typeface="+mj-lt"/>
              <a:buAutoNum type="arabicPeriod"/>
            </a:pPr>
            <a:r>
              <a:rPr lang="en-US"/>
              <a:t>At the top right side of the page, click your username. </a:t>
            </a:r>
          </a:p>
          <a:p>
            <a:pPr marL="866775" lvl="1" indent="-514350">
              <a:buClr>
                <a:schemeClr val="tx2">
                  <a:lumMod val="60000"/>
                  <a:lumOff val="40000"/>
                </a:schemeClr>
              </a:buClr>
              <a:buFont typeface="+mj-lt"/>
              <a:buAutoNum type="arabicPeriod"/>
            </a:pPr>
            <a:r>
              <a:rPr lang="en-US"/>
              <a:t>Click </a:t>
            </a:r>
            <a:r>
              <a:rPr lang="en-US" b="1"/>
              <a:t>Exit</a:t>
            </a:r>
            <a:r>
              <a:rPr lang="en-US"/>
              <a:t> to return to the JCI Launch pad.</a:t>
            </a:r>
          </a:p>
        </p:txBody>
      </p:sp>
      <p:sp>
        <p:nvSpPr>
          <p:cNvPr id="5" name="Rectangle: Rounded Corners 4">
            <a:extLst>
              <a:ext uri="{FF2B5EF4-FFF2-40B4-BE49-F238E27FC236}">
                <a16:creationId xmlns:a16="http://schemas.microsoft.com/office/drawing/2014/main" xmlns="" id="{07137DBD-4ABE-4DEC-A902-CD8B1DB98801}"/>
              </a:ext>
            </a:extLst>
          </p:cNvPr>
          <p:cNvSpPr/>
          <p:nvPr/>
        </p:nvSpPr>
        <p:spPr>
          <a:xfrm>
            <a:off x="4114797" y="1212430"/>
            <a:ext cx="4731251" cy="2804050"/>
          </a:xfrm>
          <a:prstGeom prst="roundRect">
            <a:avLst/>
          </a:prstGeom>
          <a:solidFill>
            <a:srgbClr val="5085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r>
              <a:rPr lang="en-US"/>
              <a:t>NOTE: Your password will need to be reset every 90 days for security. This is required. The reset password option is where you can reset your password at the 90 day mark or anytime before that. when a password reset is required the user will get a notification when they log into E2Open 5 days prior to the reset required date.</a:t>
            </a:r>
          </a:p>
        </p:txBody>
      </p:sp>
      <p:pic>
        <p:nvPicPr>
          <p:cNvPr id="6" name="Content Placeholder 9">
            <a:extLst>
              <a:ext uri="{FF2B5EF4-FFF2-40B4-BE49-F238E27FC236}">
                <a16:creationId xmlns:a16="http://schemas.microsoft.com/office/drawing/2014/main" xmlns="" id="{472E8B51-566F-4752-88B9-82139AF4EF5C}"/>
              </a:ext>
            </a:extLst>
          </p:cNvPr>
          <p:cNvPicPr>
            <a:picLocks noChangeAspect="1"/>
          </p:cNvPicPr>
          <p:nvPr/>
        </p:nvPicPr>
        <p:blipFill rotWithShape="1">
          <a:blip r:embed="rId3"/>
          <a:srcRect l="41" t="12182" r="623" b="42035"/>
          <a:stretch/>
        </p:blipFill>
        <p:spPr>
          <a:xfrm>
            <a:off x="4281835" y="4223905"/>
            <a:ext cx="4397174" cy="1762990"/>
          </a:xfrm>
          <a:prstGeom prst="rect">
            <a:avLst/>
          </a:prstGeom>
          <a:solidFill>
            <a:srgbClr val="FFFFFF">
              <a:shade val="85000"/>
            </a:srgbClr>
          </a:solidFill>
          <a:ln w="19050" cap="sq">
            <a:solidFill>
              <a:srgbClr val="FFFFFF"/>
            </a:solidFill>
            <a:miter lim="800000"/>
          </a:ln>
          <a:effectLst>
            <a:outerShdw blurRad="38100" dist="127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Rounded Corners 6">
            <a:extLst>
              <a:ext uri="{FF2B5EF4-FFF2-40B4-BE49-F238E27FC236}">
                <a16:creationId xmlns:a16="http://schemas.microsoft.com/office/drawing/2014/main" xmlns="" id="{F5469997-561B-419E-AC49-0B6BB3177CBC}"/>
              </a:ext>
            </a:extLst>
          </p:cNvPr>
          <p:cNvSpPr/>
          <p:nvPr/>
        </p:nvSpPr>
        <p:spPr>
          <a:xfrm>
            <a:off x="7924800" y="5105400"/>
            <a:ext cx="685800" cy="1825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610254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90642C-56B6-4838-928D-A36626EDC64A}"/>
              </a:ext>
            </a:extLst>
          </p:cNvPr>
          <p:cNvSpPr>
            <a:spLocks noGrp="1"/>
          </p:cNvSpPr>
          <p:nvPr>
            <p:ph type="title"/>
          </p:nvPr>
        </p:nvSpPr>
        <p:spPr/>
        <p:txBody>
          <a:bodyPr/>
          <a:lstStyle/>
          <a:p>
            <a:r>
              <a:rPr lang="en-US"/>
              <a:t>Reset Current Password</a:t>
            </a:r>
          </a:p>
        </p:txBody>
      </p:sp>
      <p:sp>
        <p:nvSpPr>
          <p:cNvPr id="5" name="Content Placeholder 5">
            <a:extLst>
              <a:ext uri="{FF2B5EF4-FFF2-40B4-BE49-F238E27FC236}">
                <a16:creationId xmlns:a16="http://schemas.microsoft.com/office/drawing/2014/main" xmlns="" id="{82660076-F9C9-476A-A995-5A5D3901FF3A}"/>
              </a:ext>
            </a:extLst>
          </p:cNvPr>
          <p:cNvSpPr>
            <a:spLocks noGrp="1"/>
          </p:cNvSpPr>
          <p:nvPr>
            <p:ph type="body" sz="quarter" idx="11"/>
          </p:nvPr>
        </p:nvSpPr>
        <p:spPr>
          <a:xfrm>
            <a:off x="468314" y="1134196"/>
            <a:ext cx="6523199" cy="1353481"/>
          </a:xfrm>
        </p:spPr>
        <p:txBody>
          <a:bodyPr/>
          <a:lstStyle/>
          <a:p>
            <a:pPr marL="514350" indent="-514350">
              <a:buClr>
                <a:srgbClr val="FF0000"/>
              </a:buClr>
              <a:buFont typeface="+mj-lt"/>
              <a:buAutoNum type="arabicPeriod" startAt="3"/>
            </a:pPr>
            <a:r>
              <a:rPr lang="en-US"/>
              <a:t>At the top right side of the Launch pad page, click your username.</a:t>
            </a:r>
          </a:p>
          <a:p>
            <a:pPr marL="514350" indent="-514350">
              <a:buClr>
                <a:srgbClr val="FF0000"/>
              </a:buClr>
              <a:buFont typeface="+mj-lt"/>
              <a:buAutoNum type="arabicPeriod" startAt="3"/>
            </a:pPr>
            <a:r>
              <a:rPr lang="en-US"/>
              <a:t>Click </a:t>
            </a:r>
            <a:r>
              <a:rPr lang="en-US" b="1"/>
              <a:t>Settings</a:t>
            </a:r>
            <a:r>
              <a:rPr lang="en-US"/>
              <a:t>.</a:t>
            </a:r>
          </a:p>
        </p:txBody>
      </p:sp>
      <p:sp>
        <p:nvSpPr>
          <p:cNvPr id="3" name="Footer Placeholder 2"/>
          <p:cNvSpPr>
            <a:spLocks noGrp="1"/>
          </p:cNvSpPr>
          <p:nvPr>
            <p:ph type="ftr" sz="quarter" idx="10"/>
          </p:nvPr>
        </p:nvSpPr>
        <p:spPr/>
        <p:txBody>
          <a:bodyPr/>
          <a:lstStyle/>
          <a:p>
            <a:endParaRPr lang="en-US"/>
          </a:p>
        </p:txBody>
      </p:sp>
      <p:pic>
        <p:nvPicPr>
          <p:cNvPr id="9" name="Content Placeholder 6"/>
          <p:cNvPicPr>
            <a:picLocks noChangeAspect="1"/>
          </p:cNvPicPr>
          <p:nvPr/>
        </p:nvPicPr>
        <p:blipFill rotWithShape="1">
          <a:blip r:embed="rId3"/>
          <a:srcRect l="739" t="11647" r="739" b="34538"/>
          <a:stretch/>
        </p:blipFill>
        <p:spPr>
          <a:xfrm>
            <a:off x="662150" y="2372340"/>
            <a:ext cx="6329363" cy="3007521"/>
          </a:xfrm>
          <a:prstGeom prst="rect">
            <a:avLst/>
          </a:prstGeom>
          <a:solidFill>
            <a:srgbClr val="FFFFFF">
              <a:shade val="85000"/>
            </a:srgbClr>
          </a:solidFill>
          <a:ln w="19050" cap="sq">
            <a:solidFill>
              <a:srgbClr val="FFFFFF"/>
            </a:solidFill>
            <a:miter lim="800000"/>
          </a:ln>
          <a:effectLst>
            <a:outerShdw blurRad="38100" dist="127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Rounded Corners 7"/>
          <p:cNvSpPr/>
          <p:nvPr/>
        </p:nvSpPr>
        <p:spPr>
          <a:xfrm>
            <a:off x="5779659" y="2956411"/>
            <a:ext cx="982578" cy="319589"/>
          </a:xfrm>
          <a:prstGeom prst="roundRect">
            <a:avLst/>
          </a:prstGeom>
          <a:noFill/>
          <a:ln w="19050">
            <a:solidFill>
              <a:srgbClr val="FF5100"/>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Rounded Corners 7"/>
          <p:cNvSpPr/>
          <p:nvPr/>
        </p:nvSpPr>
        <p:spPr>
          <a:xfrm>
            <a:off x="5882399" y="2355787"/>
            <a:ext cx="1109113" cy="285011"/>
          </a:xfrm>
          <a:prstGeom prst="roundRect">
            <a:avLst/>
          </a:prstGeom>
          <a:noFill/>
          <a:ln w="19050">
            <a:solidFill>
              <a:srgbClr val="FF5100"/>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336799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1E129A-EF63-48F1-AEA9-288E5F4105EE}"/>
              </a:ext>
            </a:extLst>
          </p:cNvPr>
          <p:cNvSpPr>
            <a:spLocks noGrp="1"/>
          </p:cNvSpPr>
          <p:nvPr>
            <p:ph type="title"/>
          </p:nvPr>
        </p:nvSpPr>
        <p:spPr/>
        <p:txBody>
          <a:bodyPr/>
          <a:lstStyle/>
          <a:p>
            <a:r>
              <a:rPr lang="en-US"/>
              <a:t> Reset Current Password cont.</a:t>
            </a:r>
          </a:p>
        </p:txBody>
      </p:sp>
      <p:sp>
        <p:nvSpPr>
          <p:cNvPr id="4" name="Content Placeholder 2">
            <a:extLst>
              <a:ext uri="{FF2B5EF4-FFF2-40B4-BE49-F238E27FC236}">
                <a16:creationId xmlns:a16="http://schemas.microsoft.com/office/drawing/2014/main" xmlns="" id="{C108C4C4-C99A-4829-B712-87E339C5135E}"/>
              </a:ext>
            </a:extLst>
          </p:cNvPr>
          <p:cNvSpPr>
            <a:spLocks noGrp="1"/>
          </p:cNvSpPr>
          <p:nvPr>
            <p:ph type="body" sz="quarter" idx="11"/>
          </p:nvPr>
        </p:nvSpPr>
        <p:spPr>
          <a:xfrm>
            <a:off x="468313" y="1905794"/>
            <a:ext cx="3113088" cy="2666206"/>
          </a:xfrm>
        </p:spPr>
        <p:txBody>
          <a:bodyPr/>
          <a:lstStyle/>
          <a:p>
            <a:pPr marL="514350" indent="-514350">
              <a:buClr>
                <a:srgbClr val="FF0000"/>
              </a:buClr>
              <a:buFont typeface="+mj-lt"/>
              <a:buAutoNum type="arabicPeriod" startAt="5"/>
            </a:pPr>
            <a:r>
              <a:rPr lang="en-US"/>
              <a:t>Click the </a:t>
            </a:r>
            <a:r>
              <a:rPr lang="en-US" b="1"/>
              <a:t>Password &amp; Security </a:t>
            </a:r>
            <a:r>
              <a:rPr lang="en-US"/>
              <a:t>tab.</a:t>
            </a:r>
          </a:p>
        </p:txBody>
      </p:sp>
      <p:pic>
        <p:nvPicPr>
          <p:cNvPr id="5" name="Content Placeholder 6">
            <a:extLst>
              <a:ext uri="{FF2B5EF4-FFF2-40B4-BE49-F238E27FC236}">
                <a16:creationId xmlns:a16="http://schemas.microsoft.com/office/drawing/2014/main" xmlns="" id="{1C00B659-EAC8-46BC-BAF8-D7143D736F05}"/>
              </a:ext>
            </a:extLst>
          </p:cNvPr>
          <p:cNvPicPr>
            <a:picLocks noChangeAspect="1"/>
          </p:cNvPicPr>
          <p:nvPr/>
        </p:nvPicPr>
        <p:blipFill rotWithShape="1">
          <a:blip r:embed="rId3"/>
          <a:srcRect l="580" t="15070" r="684" b="728"/>
          <a:stretch/>
        </p:blipFill>
        <p:spPr>
          <a:xfrm>
            <a:off x="3886200" y="1905794"/>
            <a:ext cx="4191000" cy="2421464"/>
          </a:xfrm>
          <a:prstGeom prst="rect">
            <a:avLst/>
          </a:prstGeom>
          <a:ln/>
        </p:spPr>
        <p:style>
          <a:lnRef idx="2">
            <a:schemeClr val="dk1"/>
          </a:lnRef>
          <a:fillRef idx="1">
            <a:schemeClr val="lt1"/>
          </a:fillRef>
          <a:effectRef idx="0">
            <a:schemeClr val="dk1"/>
          </a:effectRef>
          <a:fontRef idx="minor">
            <a:schemeClr val="dk1"/>
          </a:fontRef>
        </p:style>
      </p:pic>
      <p:sp>
        <p:nvSpPr>
          <p:cNvPr id="8" name="Rectangle: Rounded Corners 7">
            <a:extLst>
              <a:ext uri="{FF2B5EF4-FFF2-40B4-BE49-F238E27FC236}">
                <a16:creationId xmlns:a16="http://schemas.microsoft.com/office/drawing/2014/main" xmlns="" id="{3BE9F0EF-BBC5-49BE-A5D2-80EE008FD163}"/>
              </a:ext>
            </a:extLst>
          </p:cNvPr>
          <p:cNvSpPr/>
          <p:nvPr/>
        </p:nvSpPr>
        <p:spPr>
          <a:xfrm>
            <a:off x="4724400" y="2590800"/>
            <a:ext cx="685800"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19919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192766-F679-4545-88F9-28D80D7F0A1A}"/>
              </a:ext>
            </a:extLst>
          </p:cNvPr>
          <p:cNvSpPr>
            <a:spLocks noGrp="1"/>
          </p:cNvSpPr>
          <p:nvPr>
            <p:ph type="title"/>
          </p:nvPr>
        </p:nvSpPr>
        <p:spPr/>
        <p:txBody>
          <a:bodyPr/>
          <a:lstStyle/>
          <a:p>
            <a:r>
              <a:rPr lang="en-US"/>
              <a:t> Reset Current Password cont.</a:t>
            </a:r>
          </a:p>
        </p:txBody>
      </p:sp>
      <p:sp>
        <p:nvSpPr>
          <p:cNvPr id="4" name="Content Placeholder 2">
            <a:extLst>
              <a:ext uri="{FF2B5EF4-FFF2-40B4-BE49-F238E27FC236}">
                <a16:creationId xmlns:a16="http://schemas.microsoft.com/office/drawing/2014/main" xmlns="" id="{12A7B43E-5931-4E36-B06F-B86502C4152C}"/>
              </a:ext>
            </a:extLst>
          </p:cNvPr>
          <p:cNvSpPr>
            <a:spLocks noGrp="1"/>
          </p:cNvSpPr>
          <p:nvPr>
            <p:ph type="body" sz="quarter" idx="11"/>
          </p:nvPr>
        </p:nvSpPr>
        <p:spPr>
          <a:xfrm>
            <a:off x="475241" y="1791494"/>
            <a:ext cx="3258559" cy="3275012"/>
          </a:xfrm>
        </p:spPr>
        <p:txBody>
          <a:bodyPr/>
          <a:lstStyle/>
          <a:p>
            <a:pPr marL="514350" indent="-514350">
              <a:buClr>
                <a:srgbClr val="FF0000"/>
              </a:buClr>
              <a:buFont typeface="+mj-lt"/>
              <a:buAutoNum type="arabicPeriod" startAt="6"/>
            </a:pPr>
            <a:r>
              <a:rPr lang="en-US"/>
              <a:t>In the </a:t>
            </a:r>
            <a:r>
              <a:rPr lang="en-US" b="1"/>
              <a:t>Current Password </a:t>
            </a:r>
            <a:r>
              <a:rPr lang="en-US"/>
              <a:t>box, type your current password.</a:t>
            </a:r>
          </a:p>
          <a:p>
            <a:pPr marL="514350" indent="-514350">
              <a:buClr>
                <a:srgbClr val="FF0000"/>
              </a:buClr>
              <a:buFont typeface="+mj-lt"/>
              <a:buAutoNum type="arabicPeriod" startAt="6"/>
            </a:pPr>
            <a:r>
              <a:rPr lang="en-US"/>
              <a:t>In the </a:t>
            </a:r>
            <a:r>
              <a:rPr lang="en-US" b="1"/>
              <a:t>New Password </a:t>
            </a:r>
            <a:r>
              <a:rPr lang="en-US"/>
              <a:t>box, type your new password.</a:t>
            </a:r>
          </a:p>
          <a:p>
            <a:pPr lvl="1"/>
            <a:r>
              <a:rPr lang="en-US"/>
              <a:t>Your password must meet password requirements.</a:t>
            </a:r>
          </a:p>
          <a:p>
            <a:pPr marL="514350" indent="-514350">
              <a:buClr>
                <a:srgbClr val="FF0000"/>
              </a:buClr>
              <a:buFont typeface="+mj-lt"/>
              <a:buAutoNum type="arabicPeriod" startAt="6"/>
            </a:pPr>
            <a:r>
              <a:rPr lang="en-US"/>
              <a:t>Click </a:t>
            </a:r>
            <a:r>
              <a:rPr lang="en-US" b="1"/>
              <a:t>Save</a:t>
            </a:r>
            <a:r>
              <a:rPr lang="en-US"/>
              <a:t>.</a:t>
            </a:r>
          </a:p>
        </p:txBody>
      </p:sp>
      <p:pic>
        <p:nvPicPr>
          <p:cNvPr id="5" name="Content Placeholder 9">
            <a:extLst>
              <a:ext uri="{FF2B5EF4-FFF2-40B4-BE49-F238E27FC236}">
                <a16:creationId xmlns:a16="http://schemas.microsoft.com/office/drawing/2014/main" xmlns="" id="{E6186D78-3D27-4236-940F-57A7B87C832F}"/>
              </a:ext>
            </a:extLst>
          </p:cNvPr>
          <p:cNvPicPr>
            <a:picLocks noChangeAspect="1"/>
          </p:cNvPicPr>
          <p:nvPr/>
        </p:nvPicPr>
        <p:blipFill rotWithShape="1">
          <a:blip r:embed="rId3"/>
          <a:srcRect l="579" t="15219" r="266" b="1721"/>
          <a:stretch/>
        </p:blipFill>
        <p:spPr>
          <a:xfrm>
            <a:off x="3886200" y="1981200"/>
            <a:ext cx="4547700" cy="2667000"/>
          </a:xfrm>
          <a:prstGeom prst="rect">
            <a:avLst/>
          </a:prstGeom>
          <a:solidFill>
            <a:srgbClr val="FFFFFF">
              <a:shade val="85000"/>
            </a:srgbClr>
          </a:solidFill>
          <a:ln w="19050" cap="sq">
            <a:solidFill>
              <a:srgbClr val="FFFFFF"/>
            </a:solidFill>
            <a:miter lim="800000"/>
          </a:ln>
          <a:effectLst>
            <a:outerShdw blurRad="38100" dist="127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Rounded Corners 6">
            <a:extLst>
              <a:ext uri="{FF2B5EF4-FFF2-40B4-BE49-F238E27FC236}">
                <a16:creationId xmlns:a16="http://schemas.microsoft.com/office/drawing/2014/main" xmlns="" id="{11943014-CB76-43FB-8C26-D7266A2878EF}"/>
              </a:ext>
            </a:extLst>
          </p:cNvPr>
          <p:cNvSpPr/>
          <p:nvPr/>
        </p:nvSpPr>
        <p:spPr>
          <a:xfrm>
            <a:off x="3886200" y="4495800"/>
            <a:ext cx="381000"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168702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81600" y="6667500"/>
            <a:ext cx="2286000" cy="148759"/>
          </a:xfrm>
          <a:prstGeom prst="rect">
            <a:avLst/>
          </a:prstGeom>
          <a:noFill/>
        </p:spPr>
        <p:txBody>
          <a:bodyPr vert="horz" lIns="12700" tIns="12700" rIns="12700" bIns="12700" rtlCol="0">
            <a:spAutoFit/>
          </a:bodyPr>
          <a:lstStyle/>
          <a:p>
            <a:r>
              <a:rPr lang="en-US" sz="800">
                <a:solidFill>
                  <a:schemeClr val="bg1"/>
                </a:solidFill>
              </a:rPr>
              <a:t>Johnson Controls Inc.-INTERNAL-(Peter Daniel)</a:t>
            </a:r>
          </a:p>
        </p:txBody>
      </p:sp>
      <p:sp>
        <p:nvSpPr>
          <p:cNvPr id="3" name="Title 1"/>
          <p:cNvSpPr>
            <a:spLocks noGrp="1"/>
          </p:cNvSpPr>
          <p:nvPr>
            <p:ph type="title"/>
          </p:nvPr>
        </p:nvSpPr>
        <p:spPr>
          <a:xfrm>
            <a:off x="533400" y="304800"/>
            <a:ext cx="4112342" cy="417355"/>
          </a:xfrm>
        </p:spPr>
        <p:txBody>
          <a:bodyPr/>
          <a:lstStyle/>
          <a:p>
            <a:r>
              <a:rPr lang="en-US"/>
              <a:t>Getting Support</a:t>
            </a:r>
          </a:p>
        </p:txBody>
      </p:sp>
      <p:sp>
        <p:nvSpPr>
          <p:cNvPr id="4" name="Content Placeholder 2"/>
          <p:cNvSpPr txBox="1">
            <a:spLocks/>
          </p:cNvSpPr>
          <p:nvPr/>
        </p:nvSpPr>
        <p:spPr>
          <a:xfrm>
            <a:off x="266700" y="1107347"/>
            <a:ext cx="8610600" cy="4599264"/>
          </a:xfrm>
          <a:prstGeom prst="rect">
            <a:avLst/>
          </a:prstGeom>
        </p:spPr>
        <p:txBody>
          <a:bodyPr vert="horz" lIns="0" tIns="0" rIns="0" bIns="0" rtlCol="0" anchor="ctr">
            <a:normAutofit lnSpcReduction="10000"/>
          </a:bodyPr>
          <a:lstStyle>
            <a:defPPr>
              <a:defRPr lang="de-DE"/>
            </a:defPPr>
            <a:lvl1pPr algn="l" rtl="0" fontAlgn="base">
              <a:spcBef>
                <a:spcPct val="0"/>
              </a:spcBef>
              <a:spcAft>
                <a:spcPct val="0"/>
              </a:spcAft>
              <a:defRPr sz="6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sz="2400" dirty="0">
                <a:latin typeface="Arial"/>
                <a:cs typeface="Arial"/>
              </a:rPr>
              <a:t>Help desk support for both internal and partner users is typically provided by the organization that invited you to use the E2open solution. You can contact JCI through email at </a:t>
            </a:r>
            <a:r>
              <a:rPr lang="en-US" sz="2400" dirty="0">
                <a:latin typeface="Arial"/>
                <a:cs typeface="Arial"/>
                <a:hlinkClick r:id="rId3"/>
              </a:rPr>
              <a:t>CG-e2open-ob@jci.com</a:t>
            </a:r>
            <a:r>
              <a:rPr lang="en-US" sz="2400" dirty="0">
                <a:latin typeface="Arial"/>
                <a:cs typeface="Arial"/>
              </a:rPr>
              <a:t> at any time this mailbox is monitored by the whole JCI onboarding team. This is our preferred method of contacting us</a:t>
            </a:r>
          </a:p>
          <a:p>
            <a:endParaRPr lang="en-US" sz="2400"/>
          </a:p>
          <a:p>
            <a:r>
              <a:rPr lang="en-US" sz="2400" dirty="0">
                <a:latin typeface="Arial"/>
                <a:cs typeface="Arial"/>
              </a:rPr>
              <a:t>JCI is also available by calling into our Hypercare Hotline on Tuesdays, Thursdays &amp; Fridays from 9:00am - 11:00am CST at 414-214-4100 Code 80685422.</a:t>
            </a:r>
          </a:p>
          <a:p>
            <a:endParaRPr lang="en-US" sz="2400"/>
          </a:p>
          <a:p>
            <a:r>
              <a:rPr lang="en-US" sz="2400" dirty="0">
                <a:latin typeface="Arial"/>
                <a:cs typeface="Arial"/>
              </a:rPr>
              <a:t>Supplier Training will be held on Wednesdays from 9:00am - 11:00am CST at 414-214-4100 Code 80685422.</a:t>
            </a:r>
          </a:p>
          <a:p>
            <a:endParaRPr lang="en-US" sz="2400"/>
          </a:p>
        </p:txBody>
      </p:sp>
    </p:spTree>
    <p:extLst>
      <p:ext uri="{BB962C8B-B14F-4D97-AF65-F5344CB8AC3E}">
        <p14:creationId xmlns:p14="http://schemas.microsoft.com/office/powerpoint/2010/main" val="321706475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81600" y="6667500"/>
            <a:ext cx="2286000" cy="148759"/>
          </a:xfrm>
          <a:prstGeom prst="rect">
            <a:avLst/>
          </a:prstGeom>
          <a:noFill/>
        </p:spPr>
        <p:txBody>
          <a:bodyPr vert="horz" lIns="12700" tIns="12700" rIns="12700" bIns="12700" rtlCol="0">
            <a:spAutoFit/>
          </a:bodyPr>
          <a:lstStyle/>
          <a:p>
            <a:r>
              <a:rPr lang="en-US" sz="800">
                <a:solidFill>
                  <a:schemeClr val="bg1"/>
                </a:solidFill>
              </a:rPr>
              <a:t>Johnson Controls Inc.-INTERNAL-(Peter Daniel)</a:t>
            </a:r>
          </a:p>
        </p:txBody>
      </p:sp>
      <p:grpSp>
        <p:nvGrpSpPr>
          <p:cNvPr id="3" name="Group 2">
            <a:extLst/>
          </p:cNvPr>
          <p:cNvGrpSpPr/>
          <p:nvPr/>
        </p:nvGrpSpPr>
        <p:grpSpPr>
          <a:xfrm>
            <a:off x="228600" y="1094507"/>
            <a:ext cx="8655420" cy="5385716"/>
            <a:chOff x="1040523" y="1103590"/>
            <a:chExt cx="12696497" cy="6677668"/>
          </a:xfrm>
        </p:grpSpPr>
        <p:grpSp>
          <p:nvGrpSpPr>
            <p:cNvPr id="4" name="Group 3">
              <a:extLst/>
            </p:cNvPr>
            <p:cNvGrpSpPr/>
            <p:nvPr/>
          </p:nvGrpSpPr>
          <p:grpSpPr>
            <a:xfrm>
              <a:off x="1040523" y="1103590"/>
              <a:ext cx="12696497" cy="5225913"/>
              <a:chOff x="228600" y="1463040"/>
              <a:chExt cx="8686800" cy="4117181"/>
            </a:xfrm>
          </p:grpSpPr>
          <p:grpSp>
            <p:nvGrpSpPr>
              <p:cNvPr id="18" name="Group 17">
                <a:extLst/>
              </p:cNvPr>
              <p:cNvGrpSpPr/>
              <p:nvPr/>
            </p:nvGrpSpPr>
            <p:grpSpPr>
              <a:xfrm>
                <a:off x="7159625" y="1463040"/>
                <a:ext cx="1755775" cy="4117181"/>
                <a:chOff x="7159625" y="1379538"/>
                <a:chExt cx="1755775" cy="4117181"/>
              </a:xfrm>
            </p:grpSpPr>
            <p:sp>
              <p:nvSpPr>
                <p:cNvPr id="38" name="Rounded Rectangle 37">
                  <a:extLst/>
                </p:cNvPr>
                <p:cNvSpPr>
                  <a:spLocks noChangeArrowheads="1"/>
                </p:cNvSpPr>
                <p:nvPr/>
              </p:nvSpPr>
              <p:spPr bwMode="auto">
                <a:xfrm>
                  <a:off x="7392142" y="1381919"/>
                  <a:ext cx="1504950" cy="4114800"/>
                </a:xfrm>
                <a:prstGeom prst="roundRect">
                  <a:avLst>
                    <a:gd name="adj" fmla="val 16667"/>
                  </a:avLst>
                </a:prstGeom>
                <a:gradFill rotWithShape="1">
                  <a:gsLst>
                    <a:gs pos="0">
                      <a:srgbClr val="385669"/>
                    </a:gs>
                    <a:gs pos="50000">
                      <a:srgbClr val="53697A"/>
                    </a:gs>
                    <a:gs pos="100000">
                      <a:srgbClr val="385669"/>
                    </a:gs>
                  </a:gsLst>
                  <a:lin ang="54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headEnd/>
                      <a:tailEnd/>
                    </a14:hiddenLine>
                  </a:ext>
                </a:extLst>
              </p:spPr>
              <p:txBody>
                <a:bodyPr/>
                <a:lstStyle/>
                <a:p>
                  <a:pPr algn="ctr" eaLnBrk="0" hangingPunct="0">
                    <a:defRPr/>
                  </a:pPr>
                  <a:endParaRPr lang="en-US" sz="3120"/>
                </a:p>
              </p:txBody>
            </p:sp>
            <p:sp>
              <p:nvSpPr>
                <p:cNvPr id="39" name="TextBox 22">
                  <a:extLst/>
                </p:cNvPr>
                <p:cNvSpPr txBox="1">
                  <a:spLocks noChangeArrowheads="1"/>
                </p:cNvSpPr>
                <p:nvPr/>
              </p:nvSpPr>
              <p:spPr bwMode="auto">
                <a:xfrm>
                  <a:off x="7159625" y="1379538"/>
                  <a:ext cx="1755775"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en-US" sz="1920">
                      <a:solidFill>
                        <a:schemeClr val="bg1"/>
                      </a:solidFill>
                      <a:latin typeface="+mn-lt"/>
                      <a:ea typeface="ヒラギノ角ゴ Pro W3" charset="-128"/>
                    </a:rPr>
                    <a:t>Buying</a:t>
                  </a:r>
                </a:p>
                <a:p>
                  <a:pPr algn="ctr"/>
                  <a:r>
                    <a:rPr lang="en-US" sz="1920">
                      <a:solidFill>
                        <a:schemeClr val="bg1"/>
                      </a:solidFill>
                      <a:latin typeface="+mn-lt"/>
                      <a:ea typeface="ヒラギノ角ゴ Pro W3" charset="-128"/>
                    </a:rPr>
                    <a:t>Sites</a:t>
                  </a:r>
                </a:p>
              </p:txBody>
            </p:sp>
            <p:pic>
              <p:nvPicPr>
                <p:cNvPr id="40" name="Picture 6" descr="enterprise.png">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46988" y="2270125"/>
                  <a:ext cx="7810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6" descr="enterprise.png">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46988" y="3886200"/>
                  <a:ext cx="781050"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0" name="Straight Connector 19">
                <a:extLst/>
              </p:cNvPr>
              <p:cNvCxnSpPr/>
              <p:nvPr/>
            </p:nvCxnSpPr>
            <p:spPr bwMode="auto">
              <a:xfrm>
                <a:off x="1828800" y="2463959"/>
                <a:ext cx="5486400" cy="1587"/>
              </a:xfrm>
              <a:prstGeom prst="line">
                <a:avLst/>
              </a:prstGeom>
              <a:solidFill>
                <a:schemeClr val="accent1"/>
              </a:solidFill>
              <a:ln w="9525" cap="flat" cmpd="sng" algn="ctr">
                <a:solidFill>
                  <a:schemeClr val="bg2">
                    <a:lumMod val="60000"/>
                    <a:lumOff val="40000"/>
                  </a:schemeClr>
                </a:solidFill>
                <a:prstDash val="dash"/>
                <a:round/>
                <a:headEnd type="none" w="med" len="med"/>
                <a:tailEnd type="none" w="med" len="med"/>
              </a:ln>
              <a:effectLst/>
            </p:spPr>
          </p:cxnSp>
          <p:sp>
            <p:nvSpPr>
              <p:cNvPr id="21" name="TextBox 160">
                <a:extLst/>
              </p:cNvPr>
              <p:cNvSpPr txBox="1">
                <a:spLocks noChangeArrowheads="1"/>
              </p:cNvSpPr>
              <p:nvPr/>
            </p:nvSpPr>
            <p:spPr bwMode="auto">
              <a:xfrm>
                <a:off x="2955087" y="1500429"/>
                <a:ext cx="2736850" cy="315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411480" indent="-411480" algn="ctr">
                  <a:buFont typeface="+mj-lt"/>
                  <a:buAutoNum type="arabicPeriod"/>
                </a:pPr>
                <a:r>
                  <a:rPr lang="en-US" sz="2000" b="1" cap="small">
                    <a:solidFill>
                      <a:srgbClr val="1D426C"/>
                    </a:solidFill>
                    <a:latin typeface="+mn-lt"/>
                    <a:ea typeface="ヒラギノ角ゴ Pro W3" charset="-128"/>
                  </a:rPr>
                  <a:t>Ordering Process</a:t>
                </a:r>
              </a:p>
            </p:txBody>
          </p:sp>
          <p:grpSp>
            <p:nvGrpSpPr>
              <p:cNvPr id="22" name="Group 21">
                <a:extLst/>
              </p:cNvPr>
              <p:cNvGrpSpPr/>
              <p:nvPr/>
            </p:nvGrpSpPr>
            <p:grpSpPr>
              <a:xfrm>
                <a:off x="1865087" y="1873473"/>
                <a:ext cx="5409283" cy="763182"/>
                <a:chOff x="1865087" y="2134035"/>
                <a:chExt cx="5409283" cy="763182"/>
              </a:xfrm>
            </p:grpSpPr>
            <p:sp>
              <p:nvSpPr>
                <p:cNvPr id="36" name="Left Arrow 32">
                  <a:extLst/>
                </p:cNvPr>
                <p:cNvSpPr>
                  <a:spLocks/>
                </p:cNvSpPr>
                <p:nvPr/>
              </p:nvSpPr>
              <p:spPr bwMode="auto">
                <a:xfrm>
                  <a:off x="1865087" y="2413739"/>
                  <a:ext cx="5409283" cy="483478"/>
                </a:xfrm>
                <a:prstGeom prst="leftArrow">
                  <a:avLst/>
                </a:prstGeom>
                <a:solidFill>
                  <a:srgbClr val="FFC000"/>
                </a:solidFill>
                <a:ln w="9525">
                  <a:noFill/>
                  <a:miter lim="800000"/>
                  <a:headEnd/>
                  <a:tailEnd/>
                </a:ln>
                <a:scene3d>
                  <a:camera prst="orthographicFront"/>
                  <a:lightRig rig="twoPt" dir="t">
                    <a:rot lat="0" lon="0" rev="1800000"/>
                  </a:lightRig>
                </a:scene3d>
                <a:sp3d extrusionH="44450">
                  <a:bevelT/>
                  <a:bevelB w="165100" prst="coolSlant"/>
                  <a:contourClr>
                    <a:schemeClr val="bg1"/>
                  </a:contourClr>
                </a:sp3d>
              </p:spPr>
              <p:txBody>
                <a:bodyPr wrap="none" anchor="ctr"/>
                <a:lstStyle/>
                <a:p>
                  <a:pPr algn="ctr">
                    <a:defRPr/>
                  </a:pPr>
                  <a:r>
                    <a:rPr lang="en-US" sz="2000">
                      <a:solidFill>
                        <a:srgbClr val="1D426C"/>
                      </a:solidFill>
                      <a:ea typeface="ヒラギノ角ゴ Pro W3" pitchFamily="-65" charset="-128"/>
                    </a:rPr>
                    <a:t>Discrete/Scheduling Agreements/Order Changes</a:t>
                  </a:r>
                </a:p>
              </p:txBody>
            </p:sp>
            <p:pic>
              <p:nvPicPr>
                <p:cNvPr id="37" name="Picture 3" descr="C:\Users\hmoore\AppData\Local\Microsoft\Windows\Temporary Internet Files\Content.IE5\E3CYTI3T\MC900311310[1].wmf">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2134035"/>
                  <a:ext cx="457200" cy="4609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p:cNvPr>
              <p:cNvGrpSpPr/>
              <p:nvPr/>
            </p:nvGrpSpPr>
            <p:grpSpPr>
              <a:xfrm>
                <a:off x="1853977" y="2518733"/>
                <a:ext cx="5436045" cy="605446"/>
                <a:chOff x="1853977" y="2990513"/>
                <a:chExt cx="5436045" cy="605446"/>
              </a:xfrm>
            </p:grpSpPr>
            <p:sp>
              <p:nvSpPr>
                <p:cNvPr id="34" name="Right Arrow 33">
                  <a:extLst/>
                </p:cNvPr>
                <p:cNvSpPr>
                  <a:spLocks/>
                </p:cNvSpPr>
                <p:nvPr/>
              </p:nvSpPr>
              <p:spPr bwMode="auto">
                <a:xfrm>
                  <a:off x="1853977" y="3112481"/>
                  <a:ext cx="5436045" cy="483478"/>
                </a:xfrm>
                <a:prstGeom prst="rightArrow">
                  <a:avLst/>
                </a:prstGeom>
                <a:solidFill>
                  <a:srgbClr val="FFC000"/>
                </a:solidFill>
                <a:ln w="9525">
                  <a:noFill/>
                  <a:miter lim="800000"/>
                  <a:headEnd/>
                  <a:tailEnd/>
                </a:ln>
                <a:scene3d>
                  <a:camera prst="orthographicFront"/>
                  <a:lightRig rig="twoPt" dir="t">
                    <a:rot lat="0" lon="0" rev="1800000"/>
                  </a:lightRig>
                </a:scene3d>
                <a:sp3d extrusionH="44450">
                  <a:bevelT/>
                  <a:bevelB w="165100" prst="coolSlant"/>
                  <a:contourClr>
                    <a:schemeClr val="bg1"/>
                  </a:contourClr>
                </a:sp3d>
              </p:spPr>
              <p:txBody>
                <a:bodyPr wrap="none" anchor="ctr"/>
                <a:lstStyle/>
                <a:p>
                  <a:pPr algn="ctr">
                    <a:defRPr/>
                  </a:pPr>
                  <a:r>
                    <a:rPr lang="en-US" sz="2000">
                      <a:solidFill>
                        <a:srgbClr val="1D426C"/>
                      </a:solidFill>
                      <a:ea typeface="ヒラギノ角ゴ Pro W3" pitchFamily="-65" charset="-128"/>
                    </a:rPr>
                    <a:t>Order Responses</a:t>
                  </a:r>
                </a:p>
              </p:txBody>
            </p:sp>
            <p:pic>
              <p:nvPicPr>
                <p:cNvPr id="35" name="Picture 3" descr="C:\Users\hmoore\AppData\Local\Microsoft\Windows\Temporary Internet Files\Content.IE5\E3CYTI3T\MC900311310[1].wmf">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2990513"/>
                  <a:ext cx="457200" cy="460902"/>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Left Arrow 29">
                <a:extLst/>
              </p:cNvPr>
              <p:cNvSpPr>
                <a:spLocks/>
              </p:cNvSpPr>
              <p:nvPr/>
            </p:nvSpPr>
            <p:spPr bwMode="auto">
              <a:xfrm>
                <a:off x="1891854" y="4600211"/>
                <a:ext cx="5436045" cy="483478"/>
              </a:xfrm>
              <a:prstGeom prst="leftArrow">
                <a:avLst/>
              </a:prstGeom>
              <a:solidFill>
                <a:srgbClr val="FFC000"/>
              </a:solidFill>
              <a:ln w="9525">
                <a:noFill/>
                <a:miter lim="800000"/>
                <a:headEnd/>
                <a:tailEnd/>
              </a:ln>
              <a:scene3d>
                <a:camera prst="orthographicFront"/>
                <a:lightRig rig="twoPt" dir="t">
                  <a:rot lat="0" lon="0" rev="1800000"/>
                </a:lightRig>
              </a:scene3d>
              <a:sp3d extrusionH="44450">
                <a:bevelT/>
                <a:bevelB w="165100" prst="coolSlant"/>
                <a:contourClr>
                  <a:schemeClr val="bg1"/>
                </a:contourClr>
              </a:sp3d>
            </p:spPr>
            <p:txBody>
              <a:bodyPr wrap="none" anchor="ctr"/>
              <a:lstStyle/>
              <a:p>
                <a:pPr algn="ctr">
                  <a:defRPr/>
                </a:pPr>
                <a:r>
                  <a:rPr lang="en-US" sz="2000">
                    <a:solidFill>
                      <a:srgbClr val="1D426C"/>
                    </a:solidFill>
                    <a:ea typeface="ヒラギノ角ゴ Pro W3" pitchFamily="-65" charset="-128"/>
                  </a:rPr>
                  <a:t>Receipt Notification </a:t>
                </a:r>
              </a:p>
            </p:txBody>
          </p:sp>
          <p:sp>
            <p:nvSpPr>
              <p:cNvPr id="25" name="Right Arrow 30">
                <a:extLst/>
              </p:cNvPr>
              <p:cNvSpPr>
                <a:spLocks/>
              </p:cNvSpPr>
              <p:nvPr/>
            </p:nvSpPr>
            <p:spPr bwMode="auto">
              <a:xfrm>
                <a:off x="1838323" y="3982306"/>
                <a:ext cx="5436046" cy="484632"/>
              </a:xfrm>
              <a:prstGeom prst="rightArrow">
                <a:avLst/>
              </a:prstGeom>
              <a:solidFill>
                <a:srgbClr val="FFC000"/>
              </a:solidFill>
              <a:ln w="9525">
                <a:noFill/>
                <a:miter lim="800000"/>
                <a:headEnd/>
                <a:tailEnd/>
              </a:ln>
              <a:scene3d>
                <a:camera prst="orthographicFront"/>
                <a:lightRig rig="twoPt" dir="t">
                  <a:rot lat="0" lon="0" rev="1800000"/>
                </a:lightRig>
              </a:scene3d>
              <a:sp3d extrusionH="44450">
                <a:bevelT/>
                <a:bevelB w="165100" prst="coolSlant"/>
                <a:contourClr>
                  <a:schemeClr val="bg1"/>
                </a:contourClr>
              </a:sp3d>
            </p:spPr>
            <p:txBody>
              <a:bodyPr wrap="none" anchor="ctr"/>
              <a:lstStyle/>
              <a:p>
                <a:pPr algn="ctr">
                  <a:defRPr/>
                </a:pPr>
                <a:r>
                  <a:rPr lang="en-US" sz="2000">
                    <a:solidFill>
                      <a:srgbClr val="1D426C"/>
                    </a:solidFill>
                    <a:ea typeface="ヒラギノ角ゴ Pro W3" pitchFamily="-65" charset="-128"/>
                  </a:rPr>
                  <a:t>Shipment/ASN</a:t>
                </a:r>
              </a:p>
            </p:txBody>
          </p:sp>
          <p:sp>
            <p:nvSpPr>
              <p:cNvPr id="26" name="TextBox 160">
                <a:extLst/>
              </p:cNvPr>
              <p:cNvSpPr txBox="1">
                <a:spLocks noChangeArrowheads="1"/>
              </p:cNvSpPr>
              <p:nvPr/>
            </p:nvSpPr>
            <p:spPr bwMode="auto">
              <a:xfrm>
                <a:off x="3187920" y="3257154"/>
                <a:ext cx="2736850" cy="315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411480" indent="-411480" algn="ctr">
                  <a:buFont typeface="+mj-lt"/>
                  <a:buAutoNum type="arabicPeriod" startAt="2"/>
                </a:pPr>
                <a:r>
                  <a:rPr lang="en-US" sz="2000" b="1" cap="small">
                    <a:solidFill>
                      <a:srgbClr val="1D426C"/>
                    </a:solidFill>
                    <a:latin typeface="+mn-lt"/>
                    <a:ea typeface="ヒラギノ角ゴ Pro W3" charset="-128"/>
                  </a:rPr>
                  <a:t>Fulfillment Process</a:t>
                </a:r>
              </a:p>
            </p:txBody>
          </p:sp>
          <p:pic>
            <p:nvPicPr>
              <p:cNvPr id="27" name="Picture 4" descr="C:\Users\hmoore\AppData\Local\Microsoft\Windows\Temporary Internet Files\Content.IE5\5QID5A7M\MC900157635[1].wmf">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5432" y="3927397"/>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Users\hmoore\AppData\Local\Microsoft\Windows\Temporary Internet Files\Content.IE5\E3CYTI3T\MC900311006[1].wmf">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4575" y="4689645"/>
                <a:ext cx="457200" cy="464736"/>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a:extLst/>
              </p:cNvPr>
              <p:cNvGrpSpPr/>
              <p:nvPr/>
            </p:nvGrpSpPr>
            <p:grpSpPr>
              <a:xfrm>
                <a:off x="228600" y="1465421"/>
                <a:ext cx="1755775" cy="4114800"/>
                <a:chOff x="228600" y="1371600"/>
                <a:chExt cx="1755775" cy="4114800"/>
              </a:xfrm>
            </p:grpSpPr>
            <p:sp>
              <p:nvSpPr>
                <p:cNvPr id="30" name="Rounded Rectangle 37">
                  <a:extLst/>
                </p:cNvPr>
                <p:cNvSpPr>
                  <a:spLocks noChangeArrowheads="1"/>
                </p:cNvSpPr>
                <p:nvPr/>
              </p:nvSpPr>
              <p:spPr bwMode="auto">
                <a:xfrm>
                  <a:off x="354012" y="1371600"/>
                  <a:ext cx="1504950" cy="4114800"/>
                </a:xfrm>
                <a:prstGeom prst="roundRect">
                  <a:avLst>
                    <a:gd name="adj" fmla="val 16667"/>
                  </a:avLst>
                </a:prstGeom>
                <a:gradFill rotWithShape="1">
                  <a:gsLst>
                    <a:gs pos="0">
                      <a:srgbClr val="385669"/>
                    </a:gs>
                    <a:gs pos="50000">
                      <a:srgbClr val="53697A"/>
                    </a:gs>
                    <a:gs pos="100000">
                      <a:srgbClr val="385669"/>
                    </a:gs>
                  </a:gsLst>
                  <a:lin ang="54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headEnd/>
                      <a:tailEnd/>
                    </a14:hiddenLine>
                  </a:ext>
                </a:extLst>
              </p:spPr>
              <p:txBody>
                <a:bodyPr/>
                <a:lstStyle/>
                <a:p>
                  <a:pPr algn="ctr" eaLnBrk="0" hangingPunct="0">
                    <a:defRPr/>
                  </a:pPr>
                  <a:endParaRPr lang="en-US" sz="3120"/>
                </a:p>
              </p:txBody>
            </p:sp>
            <p:pic>
              <p:nvPicPr>
                <p:cNvPr id="31" name="Picture 6" descr="outsourcedmfg.png">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4801" y="4164423"/>
                  <a:ext cx="1484312"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21">
                  <a:extLst/>
                </p:cNvPr>
                <p:cNvSpPr txBox="1">
                  <a:spLocks noChangeArrowheads="1"/>
                </p:cNvSpPr>
                <p:nvPr/>
              </p:nvSpPr>
              <p:spPr bwMode="auto">
                <a:xfrm>
                  <a:off x="228600" y="1379538"/>
                  <a:ext cx="1755775"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en-US" sz="1920">
                      <a:solidFill>
                        <a:schemeClr val="bg1"/>
                      </a:solidFill>
                      <a:latin typeface="+mn-lt"/>
                      <a:ea typeface="ヒラギノ角ゴ Pro W3" charset="-128"/>
                    </a:rPr>
                    <a:t>Supplying</a:t>
                  </a:r>
                </a:p>
                <a:p>
                  <a:pPr algn="ctr"/>
                  <a:r>
                    <a:rPr lang="en-US" sz="1920">
                      <a:solidFill>
                        <a:schemeClr val="bg1"/>
                      </a:solidFill>
                      <a:latin typeface="+mn-lt"/>
                      <a:ea typeface="ヒラギノ角ゴ Pro W3" charset="-128"/>
                    </a:rPr>
                    <a:t>Enterprises</a:t>
                  </a:r>
                </a:p>
              </p:txBody>
            </p:sp>
            <p:pic>
              <p:nvPicPr>
                <p:cNvPr id="33" name="Picture 6" descr="outsourcedmfg.png">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3538" y="1989138"/>
                  <a:ext cx="1484312"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6" name="Group 5">
              <a:extLst/>
            </p:cNvPr>
            <p:cNvGrpSpPr/>
            <p:nvPr/>
          </p:nvGrpSpPr>
          <p:grpSpPr>
            <a:xfrm>
              <a:off x="1040523" y="5635339"/>
              <a:ext cx="9726125" cy="2145919"/>
              <a:chOff x="-656895" y="4696112"/>
              <a:chExt cx="8105101" cy="1788263"/>
            </a:xfrm>
          </p:grpSpPr>
          <p:grpSp>
            <p:nvGrpSpPr>
              <p:cNvPr id="7" name="Group 6">
                <a:extLst/>
              </p:cNvPr>
              <p:cNvGrpSpPr/>
              <p:nvPr/>
            </p:nvGrpSpPr>
            <p:grpSpPr>
              <a:xfrm>
                <a:off x="-656895" y="5459852"/>
                <a:ext cx="8105101" cy="1024523"/>
                <a:chOff x="-637506" y="5573706"/>
                <a:chExt cx="8105101" cy="1024523"/>
              </a:xfrm>
            </p:grpSpPr>
            <p:grpSp>
              <p:nvGrpSpPr>
                <p:cNvPr id="9" name="Group 8">
                  <a:extLst/>
                </p:cNvPr>
                <p:cNvGrpSpPr/>
                <p:nvPr/>
              </p:nvGrpSpPr>
              <p:grpSpPr>
                <a:xfrm>
                  <a:off x="-637506" y="5573706"/>
                  <a:ext cx="7607588" cy="517281"/>
                  <a:chOff x="-372742" y="5185532"/>
                  <a:chExt cx="7607588" cy="517281"/>
                </a:xfrm>
                <a:solidFill>
                  <a:srgbClr val="FFFFFF"/>
                </a:solidFill>
              </p:grpSpPr>
              <p:pic>
                <p:nvPicPr>
                  <p:cNvPr id="16" name="Picture 3" descr="C:\Users\hmoore\AppData\Local\Microsoft\Windows\Temporary Internet Files\Content.IE5\E3CYTI3T\MC900311310[1].wmf">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742" y="5241911"/>
                    <a:ext cx="457200" cy="460902"/>
                  </a:xfrm>
                  <a:prstGeom prst="rect">
                    <a:avLst/>
                  </a:prstGeom>
                  <a:grpFill/>
                  <a:extLst/>
                </p:spPr>
              </p:pic>
              <p:sp>
                <p:nvSpPr>
                  <p:cNvPr id="17" name="TextBox 16">
                    <a:extLst/>
                  </p:cNvPr>
                  <p:cNvSpPr txBox="1"/>
                  <p:nvPr/>
                </p:nvSpPr>
                <p:spPr>
                  <a:xfrm>
                    <a:off x="173059" y="5185532"/>
                    <a:ext cx="7061787" cy="482857"/>
                  </a:xfrm>
                  <a:prstGeom prst="rect">
                    <a:avLst/>
                  </a:prstGeom>
                  <a:grpFill/>
                </p:spPr>
                <p:txBody>
                  <a:bodyPr wrap="none" rtlCol="0">
                    <a:spAutoFit/>
                  </a:bodyPr>
                  <a:lstStyle/>
                  <a:p>
                    <a:r>
                      <a:rPr lang="en-US" sz="2400"/>
                      <a:t>Discrete Order, Scheduling Agreements</a:t>
                    </a:r>
                  </a:p>
                </p:txBody>
              </p:sp>
            </p:grpSp>
            <p:grpSp>
              <p:nvGrpSpPr>
                <p:cNvPr id="10" name="Group 9">
                  <a:extLst/>
                </p:cNvPr>
                <p:cNvGrpSpPr/>
                <p:nvPr/>
              </p:nvGrpSpPr>
              <p:grpSpPr>
                <a:xfrm>
                  <a:off x="-637505" y="6101001"/>
                  <a:ext cx="5453925" cy="497228"/>
                  <a:chOff x="-3136019" y="6168176"/>
                  <a:chExt cx="5453925" cy="497228"/>
                </a:xfrm>
                <a:solidFill>
                  <a:srgbClr val="FFFFFF"/>
                </a:solidFill>
              </p:grpSpPr>
              <p:pic>
                <p:nvPicPr>
                  <p:cNvPr id="14" name="Picture 4" descr="C:\Users\hmoore\AppData\Local\Microsoft\Windows\Temporary Internet Files\Content.IE5\5QID5A7M\MC900157635[1].wmf">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6019" y="6168176"/>
                    <a:ext cx="457199" cy="457200"/>
                  </a:xfrm>
                  <a:prstGeom prst="rect">
                    <a:avLst/>
                  </a:prstGeom>
                  <a:grpFill/>
                  <a:extLst/>
                </p:spPr>
              </p:pic>
              <p:sp>
                <p:nvSpPr>
                  <p:cNvPr id="15" name="TextBox 14">
                    <a:extLst/>
                  </p:cNvPr>
                  <p:cNvSpPr txBox="1"/>
                  <p:nvPr/>
                </p:nvSpPr>
                <p:spPr>
                  <a:xfrm>
                    <a:off x="-2561716" y="6188395"/>
                    <a:ext cx="4879622" cy="477009"/>
                  </a:xfrm>
                  <a:prstGeom prst="rect">
                    <a:avLst/>
                  </a:prstGeom>
                  <a:grpFill/>
                </p:spPr>
                <p:txBody>
                  <a:bodyPr wrap="square" rtlCol="0">
                    <a:spAutoFit/>
                  </a:bodyPr>
                  <a:lstStyle/>
                  <a:p>
                    <a:r>
                      <a:rPr lang="en-US" sz="2400"/>
                      <a:t>Advance Shipment Notice</a:t>
                    </a:r>
                  </a:p>
                </p:txBody>
              </p:sp>
            </p:grpSp>
            <p:grpSp>
              <p:nvGrpSpPr>
                <p:cNvPr id="11" name="Group 10">
                  <a:extLst/>
                </p:cNvPr>
                <p:cNvGrpSpPr/>
                <p:nvPr/>
              </p:nvGrpSpPr>
              <p:grpSpPr>
                <a:xfrm>
                  <a:off x="4816421" y="6063012"/>
                  <a:ext cx="2651174" cy="502725"/>
                  <a:chOff x="5076567" y="6028913"/>
                  <a:chExt cx="2651174" cy="502725"/>
                </a:xfrm>
                <a:solidFill>
                  <a:srgbClr val="FFFFFF"/>
                </a:solidFill>
              </p:grpSpPr>
              <p:pic>
                <p:nvPicPr>
                  <p:cNvPr id="12" name="Picture 6" descr="C:\Users\hmoore\AppData\Local\Microsoft\Windows\Temporary Internet Files\Content.IE5\E3CYTI3T\MC900311006[1].wmf">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6567" y="6066902"/>
                    <a:ext cx="457199" cy="464736"/>
                  </a:xfrm>
                  <a:prstGeom prst="rect">
                    <a:avLst/>
                  </a:prstGeom>
                  <a:grpFill/>
                  <a:extLst/>
                </p:spPr>
              </p:pic>
              <p:sp>
                <p:nvSpPr>
                  <p:cNvPr id="13" name="TextBox 12">
                    <a:extLst/>
                  </p:cNvPr>
                  <p:cNvSpPr txBox="1"/>
                  <p:nvPr/>
                </p:nvSpPr>
                <p:spPr>
                  <a:xfrm>
                    <a:off x="5863496" y="6028913"/>
                    <a:ext cx="1864245" cy="416764"/>
                  </a:xfrm>
                  <a:prstGeom prst="rect">
                    <a:avLst/>
                  </a:prstGeom>
                  <a:grpFill/>
                </p:spPr>
                <p:txBody>
                  <a:bodyPr wrap="none" rtlCol="0">
                    <a:spAutoFit/>
                  </a:bodyPr>
                  <a:lstStyle/>
                  <a:p>
                    <a:r>
                      <a:rPr lang="en-US" sz="2400"/>
                      <a:t>Goods Receipt</a:t>
                    </a:r>
                  </a:p>
                </p:txBody>
              </p:sp>
            </p:grpSp>
          </p:grpSp>
          <p:sp>
            <p:nvSpPr>
              <p:cNvPr id="8" name="TextBox 160">
                <a:extLst/>
              </p:cNvPr>
              <p:cNvSpPr txBox="1">
                <a:spLocks noChangeArrowheads="1"/>
              </p:cNvSpPr>
              <p:nvPr/>
            </p:nvSpPr>
            <p:spPr bwMode="auto">
              <a:xfrm>
                <a:off x="3194221" y="4696112"/>
                <a:ext cx="2736850" cy="36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en-US" sz="2000" b="1" cap="small">
                    <a:solidFill>
                      <a:srgbClr val="1D426C"/>
                    </a:solidFill>
                    <a:latin typeface="+mn-lt"/>
                    <a:ea typeface="ヒラギノ角ゴ Pro W3" charset="-128"/>
                  </a:rPr>
                  <a:t>Business Objects</a:t>
                </a:r>
              </a:p>
            </p:txBody>
          </p:sp>
        </p:grpSp>
      </p:grpSp>
      <p:sp>
        <p:nvSpPr>
          <p:cNvPr id="42" name="Title 1"/>
          <p:cNvSpPr>
            <a:spLocks noGrp="1"/>
          </p:cNvSpPr>
          <p:nvPr>
            <p:ph type="title"/>
          </p:nvPr>
        </p:nvSpPr>
        <p:spPr>
          <a:xfrm>
            <a:off x="572669" y="161272"/>
            <a:ext cx="8387551" cy="745957"/>
          </a:xfrm>
        </p:spPr>
        <p:txBody>
          <a:bodyPr/>
          <a:lstStyle/>
          <a:p>
            <a:r>
              <a:rPr lang="en-US"/>
              <a:t>Order Management Process Workflow</a:t>
            </a:r>
          </a:p>
        </p:txBody>
      </p:sp>
    </p:spTree>
    <p:extLst>
      <p:ext uri="{BB962C8B-B14F-4D97-AF65-F5344CB8AC3E}">
        <p14:creationId xmlns:p14="http://schemas.microsoft.com/office/powerpoint/2010/main" val="145443021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81600" y="6667500"/>
            <a:ext cx="2286000" cy="148759"/>
          </a:xfrm>
          <a:prstGeom prst="rect">
            <a:avLst/>
          </a:prstGeom>
          <a:noFill/>
        </p:spPr>
        <p:txBody>
          <a:bodyPr vert="horz" lIns="12700" tIns="12700" rIns="12700" bIns="12700" rtlCol="0">
            <a:spAutoFit/>
          </a:bodyPr>
          <a:lstStyle/>
          <a:p>
            <a:r>
              <a:rPr lang="en-US" sz="800">
                <a:solidFill>
                  <a:schemeClr val="bg1"/>
                </a:solidFill>
              </a:rPr>
              <a:t>Johnson Controls Inc.-INTERNAL-(Peter Daniel)</a:t>
            </a:r>
          </a:p>
        </p:txBody>
      </p:sp>
      <p:sp>
        <p:nvSpPr>
          <p:cNvPr id="3" name="Title 1"/>
          <p:cNvSpPr>
            <a:spLocks noGrp="1"/>
          </p:cNvSpPr>
          <p:nvPr>
            <p:ph type="title"/>
          </p:nvPr>
        </p:nvSpPr>
        <p:spPr>
          <a:xfrm>
            <a:off x="457200" y="304800"/>
            <a:ext cx="6209071" cy="508304"/>
          </a:xfrm>
        </p:spPr>
        <p:txBody>
          <a:bodyPr>
            <a:normAutofit/>
          </a:bodyPr>
          <a:lstStyle/>
          <a:p>
            <a:r>
              <a:rPr lang="en-US"/>
              <a:t>Getting Help</a:t>
            </a:r>
          </a:p>
        </p:txBody>
      </p:sp>
      <p:sp>
        <p:nvSpPr>
          <p:cNvPr id="4" name="Content Placeholder 2"/>
          <p:cNvSpPr txBox="1">
            <a:spLocks/>
          </p:cNvSpPr>
          <p:nvPr/>
        </p:nvSpPr>
        <p:spPr>
          <a:xfrm>
            <a:off x="590436" y="819882"/>
            <a:ext cx="7688062" cy="4572000"/>
          </a:xfrm>
          <a:prstGeom prst="rect">
            <a:avLst/>
          </a:prstGeom>
        </p:spPr>
        <p:txBody>
          <a:bodyPr vert="horz" lIns="0" tIns="0" rIns="0" bIns="0" rtlCol="0" anchor="ctr">
            <a:normAutofit/>
          </a:bodyPr>
          <a:lstStyle>
            <a:defPPr>
              <a:defRPr lang="de-DE"/>
            </a:defPPr>
            <a:lvl1pPr algn="l" rtl="0" fontAlgn="base">
              <a:spcBef>
                <a:spcPct val="0"/>
              </a:spcBef>
              <a:spcAft>
                <a:spcPct val="0"/>
              </a:spcAft>
              <a:defRPr sz="6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sz="2400">
                <a:solidFill>
                  <a:srgbClr val="FF0000"/>
                </a:solidFill>
              </a:rPr>
              <a:t>It is recommended to use Google Chrome as your browser for E2Open .</a:t>
            </a:r>
          </a:p>
          <a:p>
            <a:endParaRPr lang="en-US" sz="2400">
              <a:solidFill>
                <a:srgbClr val="FF0000"/>
              </a:solidFill>
            </a:endParaRPr>
          </a:p>
          <a:p>
            <a:r>
              <a:rPr lang="en-US" sz="1800"/>
              <a:t>Pop-up blocker software can prevent certain functions from occurring</a:t>
            </a:r>
          </a:p>
          <a:p>
            <a:r>
              <a:rPr lang="en-US" sz="1800"/>
              <a:t>Temporarily disable pop-up blocker software:</a:t>
            </a:r>
          </a:p>
          <a:p>
            <a:pPr lvl="1"/>
            <a:r>
              <a:rPr lang="en-US"/>
              <a:t>Press the Alt key while clicking any links - for Windows</a:t>
            </a:r>
            <a:r>
              <a:rPr lang="en-US" baseline="30000"/>
              <a:t>®</a:t>
            </a:r>
          </a:p>
          <a:p>
            <a:pPr lvl="1"/>
            <a:r>
              <a:rPr lang="en-US"/>
              <a:t>Press the Ctrl key while clicking any links - for many third party applications</a:t>
            </a:r>
          </a:p>
          <a:p>
            <a:r>
              <a:rPr lang="en-US" sz="1800"/>
              <a:t>The permanent fix is to configure your browser to allow all pop-ups from e2open.com </a:t>
            </a:r>
          </a:p>
          <a:p>
            <a:pPr lvl="1"/>
            <a:r>
              <a:rPr lang="en-US"/>
              <a:t>See the </a:t>
            </a:r>
            <a:r>
              <a:rPr lang="en-US" i="1"/>
              <a:t>System Requirements </a:t>
            </a:r>
            <a:r>
              <a:rPr lang="en-US"/>
              <a:t>document for detailed information</a:t>
            </a:r>
          </a:p>
        </p:txBody>
      </p:sp>
    </p:spTree>
    <p:extLst>
      <p:ext uri="{BB962C8B-B14F-4D97-AF65-F5344CB8AC3E}">
        <p14:creationId xmlns:p14="http://schemas.microsoft.com/office/powerpoint/2010/main" val="18961332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81600" y="6667500"/>
            <a:ext cx="2286000" cy="148759"/>
          </a:xfrm>
          <a:prstGeom prst="rect">
            <a:avLst/>
          </a:prstGeom>
          <a:noFill/>
        </p:spPr>
        <p:txBody>
          <a:bodyPr vert="horz" lIns="12700" tIns="12700" rIns="12700" bIns="12700" rtlCol="0">
            <a:spAutoFit/>
          </a:bodyPr>
          <a:lstStyle/>
          <a:p>
            <a:r>
              <a:rPr lang="en-US" sz="800">
                <a:solidFill>
                  <a:schemeClr val="bg1"/>
                </a:solidFill>
              </a:rPr>
              <a:t>Johnson Controls Inc.-INTERNAL-(Peter Daniel)</a:t>
            </a:r>
          </a:p>
        </p:txBody>
      </p:sp>
      <p:sp>
        <p:nvSpPr>
          <p:cNvPr id="3" name="Title 4"/>
          <p:cNvSpPr txBox="1">
            <a:spLocks/>
          </p:cNvSpPr>
          <p:nvPr/>
        </p:nvSpPr>
        <p:spPr bwMode="auto">
          <a:xfrm>
            <a:off x="685800" y="228600"/>
            <a:ext cx="4241874" cy="57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fontAlgn="auto">
              <a:spcAft>
                <a:spcPts val="0"/>
              </a:spcAft>
            </a:pPr>
            <a:r>
              <a:rPr lang="en-US"/>
              <a:t>Self Registration</a:t>
            </a:r>
          </a:p>
        </p:txBody>
      </p:sp>
      <p:sp>
        <p:nvSpPr>
          <p:cNvPr id="4" name="Content Placeholder 5"/>
          <p:cNvSpPr txBox="1">
            <a:spLocks/>
          </p:cNvSpPr>
          <p:nvPr/>
        </p:nvSpPr>
        <p:spPr>
          <a:xfrm>
            <a:off x="546629" y="998724"/>
            <a:ext cx="7512642" cy="2277440"/>
          </a:xfrm>
          <a:prstGeom prst="rect">
            <a:avLst/>
          </a:prstGeom>
        </p:spPr>
        <p:txBody>
          <a:bodyPr vert="horz" lIns="0" tIns="0" rIns="0" bIns="0" rtlCol="0" anchor="ctr"/>
          <a:lstStyle>
            <a:defPPr>
              <a:defRPr lang="de-DE"/>
            </a:defPPr>
            <a:lvl1pPr algn="l" rtl="0" fontAlgn="base">
              <a:spcBef>
                <a:spcPct val="0"/>
              </a:spcBef>
              <a:spcAft>
                <a:spcPct val="0"/>
              </a:spcAft>
              <a:defRPr sz="6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342900" indent="-342900">
              <a:buAutoNum type="arabicPeriod"/>
            </a:pPr>
            <a:r>
              <a:rPr lang="en-US" sz="1800" dirty="0">
                <a:latin typeface="Arial"/>
                <a:cs typeface="Arial"/>
              </a:rPr>
              <a:t>You will receive an email from your supplier scheduler advising you of your GO LIVE DATE.</a:t>
            </a:r>
          </a:p>
          <a:p>
            <a:r>
              <a:rPr lang="en-US" sz="1800" dirty="0">
                <a:latin typeface="Arial"/>
                <a:cs typeface="Arial"/>
              </a:rPr>
              <a:t>2. You can expect an invitation within 24 hours </a:t>
            </a:r>
            <a:endParaRPr lang="en-US" sz="1800" dirty="0"/>
          </a:p>
          <a:p>
            <a:r>
              <a:rPr lang="en-US" sz="1800" dirty="0">
                <a:latin typeface="Arial"/>
                <a:cs typeface="Arial"/>
              </a:rPr>
              <a:t>3. The email will come from do </a:t>
            </a:r>
            <a:r>
              <a:rPr lang="en-US" sz="1800" dirty="0">
                <a:latin typeface="Arial"/>
                <a:cs typeface="Arial"/>
                <a:hlinkClick r:id="rId3"/>
              </a:rPr>
              <a:t>NoReply@e2open.com</a:t>
            </a:r>
            <a:r>
              <a:rPr lang="en-US" sz="1800" dirty="0">
                <a:latin typeface="Arial"/>
                <a:cs typeface="Arial"/>
              </a:rPr>
              <a:t>. If you are expecting an invitation and do not see it in your email please check your SPAM &amp; JUNK folder or contact your IT if a firewall is preventing you from getting the invite. </a:t>
            </a:r>
            <a:endParaRPr lang="en-US" sz="1800" dirty="0"/>
          </a:p>
          <a:p>
            <a:r>
              <a:rPr lang="en-US" sz="1800" dirty="0">
                <a:latin typeface="Arial"/>
                <a:cs typeface="Arial"/>
              </a:rPr>
              <a:t>2. When you receive your email invitation, click </a:t>
            </a:r>
            <a:r>
              <a:rPr lang="en-US" sz="1800" b="1" dirty="0">
                <a:latin typeface="Arial"/>
                <a:cs typeface="Arial"/>
              </a:rPr>
              <a:t>Register Now</a:t>
            </a:r>
            <a:r>
              <a:rPr lang="en-US" sz="1800" dirty="0">
                <a:latin typeface="Arial"/>
                <a:cs typeface="Arial"/>
              </a:rPr>
              <a:t>.</a:t>
            </a:r>
          </a:p>
        </p:txBody>
      </p:sp>
      <p:pic>
        <p:nvPicPr>
          <p:cNvPr id="6" name="Content Placeholder 7"/>
          <p:cNvPicPr>
            <a:picLocks noChangeAspect="1"/>
          </p:cNvPicPr>
          <p:nvPr/>
        </p:nvPicPr>
        <p:blipFill>
          <a:blip r:embed="rId4"/>
          <a:stretch>
            <a:fillRect/>
          </a:stretch>
        </p:blipFill>
        <p:spPr>
          <a:xfrm>
            <a:off x="838200" y="3276164"/>
            <a:ext cx="4450976" cy="3068517"/>
          </a:xfrm>
          <a:prstGeom prst="rect">
            <a:avLst/>
          </a:prstGeom>
          <a:ln>
            <a:solidFill>
              <a:schemeClr val="accent6"/>
            </a:solidFill>
          </a:ln>
        </p:spPr>
      </p:pic>
    </p:spTree>
    <p:extLst>
      <p:ext uri="{BB962C8B-B14F-4D97-AF65-F5344CB8AC3E}">
        <p14:creationId xmlns:p14="http://schemas.microsoft.com/office/powerpoint/2010/main" val="404352396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81600" y="6667500"/>
            <a:ext cx="2286000" cy="148759"/>
          </a:xfrm>
          <a:prstGeom prst="rect">
            <a:avLst/>
          </a:prstGeom>
          <a:noFill/>
        </p:spPr>
        <p:txBody>
          <a:bodyPr vert="horz" lIns="12700" tIns="12700" rIns="12700" bIns="12700" rtlCol="0">
            <a:spAutoFit/>
          </a:bodyPr>
          <a:lstStyle/>
          <a:p>
            <a:r>
              <a:rPr lang="en-US" sz="800">
                <a:solidFill>
                  <a:schemeClr val="bg1"/>
                </a:solidFill>
              </a:rPr>
              <a:t>Johnson Controls Inc.-INTERNAL-(Peter Daniel)</a:t>
            </a:r>
          </a:p>
        </p:txBody>
      </p:sp>
      <p:sp>
        <p:nvSpPr>
          <p:cNvPr id="3" name="Title 4"/>
          <p:cNvSpPr>
            <a:spLocks noGrp="1"/>
          </p:cNvSpPr>
          <p:nvPr>
            <p:ph type="title"/>
          </p:nvPr>
        </p:nvSpPr>
        <p:spPr>
          <a:xfrm>
            <a:off x="533400" y="304800"/>
            <a:ext cx="3226392" cy="464057"/>
          </a:xfrm>
        </p:spPr>
        <p:txBody>
          <a:bodyPr/>
          <a:lstStyle/>
          <a:p>
            <a:r>
              <a:rPr lang="en-US"/>
              <a:t>Self Registration</a:t>
            </a:r>
          </a:p>
        </p:txBody>
      </p:sp>
      <p:sp>
        <p:nvSpPr>
          <p:cNvPr id="4" name="Content Placeholder 5"/>
          <p:cNvSpPr txBox="1">
            <a:spLocks/>
          </p:cNvSpPr>
          <p:nvPr/>
        </p:nvSpPr>
        <p:spPr>
          <a:xfrm>
            <a:off x="571500" y="1264717"/>
            <a:ext cx="7696200" cy="2594062"/>
          </a:xfrm>
          <a:prstGeom prst="rect">
            <a:avLst/>
          </a:prstGeom>
        </p:spPr>
        <p:txBody>
          <a:bodyPr vert="horz" lIns="0" tIns="0" rIns="0" bIns="0" rtlCol="0" anchor="ctr"/>
          <a:lstStyle>
            <a:defPPr>
              <a:defRPr lang="de-DE"/>
            </a:defPPr>
            <a:lvl1pPr algn="l" rtl="0" fontAlgn="base">
              <a:spcBef>
                <a:spcPct val="0"/>
              </a:spcBef>
              <a:spcAft>
                <a:spcPct val="0"/>
              </a:spcAft>
              <a:defRPr sz="6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sz="1800"/>
              <a:t>2. Click </a:t>
            </a:r>
            <a:r>
              <a:rPr lang="en-US" sz="1800" b="1"/>
              <a:t>New Account </a:t>
            </a:r>
            <a:r>
              <a:rPr lang="en-US" sz="1800"/>
              <a:t>or </a:t>
            </a:r>
            <a:r>
              <a:rPr lang="en-US" sz="1800" b="1"/>
              <a:t>Existing Account </a:t>
            </a:r>
            <a:r>
              <a:rPr lang="en-US" sz="1800"/>
              <a:t>as appropriate.</a:t>
            </a:r>
          </a:p>
          <a:p>
            <a:pPr marL="866775" lvl="1" indent="-514350"/>
            <a:r>
              <a:rPr lang="en-US"/>
              <a:t>	Clicking </a:t>
            </a:r>
            <a:r>
              <a:rPr lang="en-US" b="1"/>
              <a:t>Create New Account </a:t>
            </a:r>
            <a:r>
              <a:rPr lang="en-US"/>
              <a:t>will display the User Registration page. </a:t>
            </a:r>
          </a:p>
          <a:p>
            <a:pPr marL="1216025" lvl="2" indent="-514350"/>
            <a:r>
              <a:rPr lang="en-US"/>
              <a:t>****If you have an E2open Process Manager user account as a Supplier for another company, you will still need to create a new account FOR Johnson Controls.</a:t>
            </a:r>
          </a:p>
          <a:p>
            <a:pPr marL="638175" lvl="1" indent="-285750">
              <a:buFont typeface="Arial" panose="020B0604020202020204" pitchFamily="34" charset="0"/>
              <a:buChar char="•"/>
            </a:pPr>
            <a:r>
              <a:rPr lang="en-US"/>
              <a:t>Clicking </a:t>
            </a:r>
            <a:r>
              <a:rPr lang="en-US" b="1"/>
              <a:t>Existing Account</a:t>
            </a:r>
            <a:r>
              <a:rPr lang="en-US"/>
              <a:t> will display the Login page.</a:t>
            </a:r>
          </a:p>
          <a:p>
            <a:pPr marL="1216025" lvl="2" indent="-514350"/>
            <a:r>
              <a:rPr lang="en-US"/>
              <a:t>Use this option if you are an existing user with JCI with any other JCI locations</a:t>
            </a:r>
          </a:p>
        </p:txBody>
      </p:sp>
      <p:pic>
        <p:nvPicPr>
          <p:cNvPr id="6" name="Picture 5">
            <a:extLst>
              <a:ext uri="{FF2B5EF4-FFF2-40B4-BE49-F238E27FC236}">
                <a16:creationId xmlns:a16="http://schemas.microsoft.com/office/drawing/2014/main" xmlns="" id="{015B8949-5535-4530-AA3A-171CA9444F55}"/>
              </a:ext>
            </a:extLst>
          </p:cNvPr>
          <p:cNvPicPr>
            <a:picLocks noChangeAspect="1"/>
          </p:cNvPicPr>
          <p:nvPr/>
        </p:nvPicPr>
        <p:blipFill>
          <a:blip r:embed="rId3"/>
          <a:stretch>
            <a:fillRect/>
          </a:stretch>
        </p:blipFill>
        <p:spPr>
          <a:xfrm>
            <a:off x="838200" y="4354640"/>
            <a:ext cx="7162800" cy="982622"/>
          </a:xfrm>
          <a:prstGeom prst="rect">
            <a:avLst/>
          </a:prstGeom>
          <a:ln>
            <a:solidFill>
              <a:schemeClr val="tx1"/>
            </a:solidFill>
          </a:ln>
        </p:spPr>
      </p:pic>
    </p:spTree>
    <p:extLst>
      <p:ext uri="{BB962C8B-B14F-4D97-AF65-F5344CB8AC3E}">
        <p14:creationId xmlns:p14="http://schemas.microsoft.com/office/powerpoint/2010/main" val="375607836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81600" y="6667500"/>
            <a:ext cx="2286000" cy="148759"/>
          </a:xfrm>
          <a:prstGeom prst="rect">
            <a:avLst/>
          </a:prstGeom>
          <a:noFill/>
        </p:spPr>
        <p:txBody>
          <a:bodyPr vert="horz" lIns="12700" tIns="12700" rIns="12700" bIns="12700" rtlCol="0">
            <a:spAutoFit/>
          </a:bodyPr>
          <a:lstStyle/>
          <a:p>
            <a:r>
              <a:rPr lang="en-US" sz="800">
                <a:solidFill>
                  <a:schemeClr val="bg1"/>
                </a:solidFill>
              </a:rPr>
              <a:t>Johnson Controls Inc.-INTERNAL-(Peter Daniel)</a:t>
            </a:r>
          </a:p>
        </p:txBody>
      </p:sp>
      <p:sp>
        <p:nvSpPr>
          <p:cNvPr id="6" name="Title 1"/>
          <p:cNvSpPr>
            <a:spLocks noGrp="1"/>
          </p:cNvSpPr>
          <p:nvPr>
            <p:ph type="title"/>
          </p:nvPr>
        </p:nvSpPr>
        <p:spPr>
          <a:xfrm>
            <a:off x="381000" y="0"/>
            <a:ext cx="7432943" cy="862164"/>
          </a:xfrm>
        </p:spPr>
        <p:txBody>
          <a:bodyPr/>
          <a:lstStyle/>
          <a:p>
            <a:r>
              <a:rPr lang="en-US"/>
              <a:t>Self Registration – New Account</a:t>
            </a:r>
          </a:p>
        </p:txBody>
      </p:sp>
      <p:sp>
        <p:nvSpPr>
          <p:cNvPr id="7" name="Content Placeholder 2"/>
          <p:cNvSpPr txBox="1">
            <a:spLocks/>
          </p:cNvSpPr>
          <p:nvPr/>
        </p:nvSpPr>
        <p:spPr>
          <a:xfrm>
            <a:off x="381000" y="1219200"/>
            <a:ext cx="5334000" cy="5181600"/>
          </a:xfrm>
          <a:prstGeom prst="rect">
            <a:avLst/>
          </a:prstGeom>
        </p:spPr>
        <p:txBody>
          <a:bodyPr vert="horz" lIns="0" tIns="0" rIns="0" bIns="0" rtlCol="0" anchor="ctr">
            <a:noAutofit/>
          </a:bodyPr>
          <a:lstStyle>
            <a:defPPr>
              <a:defRPr lang="de-DE"/>
            </a:defPPr>
            <a:lvl1pPr algn="l" rtl="0" fontAlgn="base">
              <a:spcBef>
                <a:spcPct val="0"/>
              </a:spcBef>
              <a:spcAft>
                <a:spcPct val="0"/>
              </a:spcAft>
              <a:defRPr sz="6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514350" indent="-514350">
              <a:buFont typeface="+mj-lt"/>
              <a:buAutoNum type="arabicPeriod"/>
            </a:pPr>
            <a:r>
              <a:rPr lang="en-US" sz="1800"/>
              <a:t>Enter the following information: </a:t>
            </a:r>
          </a:p>
          <a:p>
            <a:pPr lvl="1"/>
            <a:r>
              <a:rPr lang="en-US"/>
              <a:t>Username: Username is your email address in lower case.</a:t>
            </a:r>
          </a:p>
          <a:p>
            <a:pPr lvl="1"/>
            <a:r>
              <a:rPr lang="en-US"/>
              <a:t>Email: Your email address in lower case.</a:t>
            </a:r>
          </a:p>
          <a:p>
            <a:pPr lvl="2"/>
            <a:r>
              <a:rPr lang="en-US"/>
              <a:t>Note: Exception Alert/ Notification is delivered to your registered email address.</a:t>
            </a:r>
          </a:p>
          <a:p>
            <a:pPr lvl="1"/>
            <a:r>
              <a:rPr lang="en-US"/>
              <a:t>Your First Name</a:t>
            </a:r>
          </a:p>
          <a:p>
            <a:pPr lvl="1"/>
            <a:r>
              <a:rPr lang="en-US"/>
              <a:t>Your Last Name</a:t>
            </a:r>
          </a:p>
          <a:p>
            <a:pPr lvl="1"/>
            <a:r>
              <a:rPr lang="en-US"/>
              <a:t>Password/Confirm Password</a:t>
            </a:r>
            <a:endParaRPr lang="en-US">
              <a:solidFill>
                <a:srgbClr val="FF0000"/>
              </a:solidFill>
            </a:endParaRPr>
          </a:p>
          <a:p>
            <a:pPr lvl="2"/>
            <a:r>
              <a:rPr lang="en-US"/>
              <a:t>Note: Click the Password Policy link to see the password criteria</a:t>
            </a:r>
          </a:p>
          <a:p>
            <a:pPr lvl="1"/>
            <a:r>
              <a:rPr lang="en-US"/>
              <a:t>Time Zone: Select your time zone</a:t>
            </a:r>
          </a:p>
          <a:p>
            <a:pPr lvl="1"/>
            <a:r>
              <a:rPr lang="en-US"/>
              <a:t>Locale: Select your language preference </a:t>
            </a:r>
          </a:p>
          <a:p>
            <a:pPr lvl="2"/>
            <a:r>
              <a:rPr lang="en-US"/>
              <a:t>Pagination Size: Select the number records the UI will display per page </a:t>
            </a:r>
          </a:p>
          <a:p>
            <a:pPr lvl="2"/>
            <a:r>
              <a:rPr lang="en-US"/>
              <a:t>Note: The default is 10. Some applications will override this selection</a:t>
            </a:r>
          </a:p>
          <a:p>
            <a:pPr marL="514350" indent="-514350">
              <a:buFont typeface="+mj-lt"/>
              <a:buAutoNum type="arabicPeriod"/>
            </a:pPr>
            <a:r>
              <a:rPr lang="en-US" sz="1800"/>
              <a:t>Click </a:t>
            </a:r>
            <a:r>
              <a:rPr lang="en-US" sz="1800" b="1"/>
              <a:t>Create Account</a:t>
            </a:r>
            <a:r>
              <a:rPr lang="en-US" sz="1800"/>
              <a:t>.</a:t>
            </a:r>
          </a:p>
        </p:txBody>
      </p:sp>
      <p:pic>
        <p:nvPicPr>
          <p:cNvPr id="8" name="Content Placeholder 4">
            <a:extLst/>
          </p:cNvPr>
          <p:cNvPicPr>
            <a:picLocks noChangeAspect="1"/>
          </p:cNvPicPr>
          <p:nvPr/>
        </p:nvPicPr>
        <p:blipFill>
          <a:blip r:embed="rId3"/>
          <a:stretch>
            <a:fillRect/>
          </a:stretch>
        </p:blipFill>
        <p:spPr bwMode="auto">
          <a:xfrm>
            <a:off x="6096000" y="1219200"/>
            <a:ext cx="2253985" cy="431389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Speech Bubble: Rectangle with Corners Rounded 3"/>
          <p:cNvSpPr/>
          <p:nvPr/>
        </p:nvSpPr>
        <p:spPr>
          <a:xfrm>
            <a:off x="3581400" y="3048000"/>
            <a:ext cx="2622989" cy="501986"/>
          </a:xfrm>
          <a:prstGeom prst="wedgeRoundRectCallout">
            <a:avLst>
              <a:gd name="adj1" fmla="val 67571"/>
              <a:gd name="adj2" fmla="val 38542"/>
              <a:gd name="adj3" fmla="val 16667"/>
            </a:avLst>
          </a:prstGeom>
          <a:solidFill>
            <a:schemeClr val="accent1"/>
          </a:solidFill>
          <a:ln>
            <a:noFill/>
          </a:ln>
          <a:effectLst/>
        </p:spPr>
        <p:style>
          <a:lnRef idx="0">
            <a:scrgbClr r="0" g="0" b="0"/>
          </a:lnRef>
          <a:fillRef idx="0">
            <a:scrgbClr r="0" g="0" b="0"/>
          </a:fillRef>
          <a:effectRef idx="0">
            <a:scrgbClr r="0" g="0" b="0"/>
          </a:effectRef>
          <a:fontRef idx="minor">
            <a:schemeClr val="lt1"/>
          </a:fontRef>
        </p:style>
        <p:txBody>
          <a:bodyPr rtlCol="0" anchor="ctr"/>
          <a:lstStyle/>
          <a:p>
            <a:r>
              <a:rPr lang="en-US" sz="800"/>
              <a:t>Passwords must be changed every 90 days. If you are an occasional user, it is recommended you save your password in an easy to locate place. </a:t>
            </a:r>
          </a:p>
        </p:txBody>
      </p:sp>
    </p:spTree>
    <p:extLst>
      <p:ext uri="{BB962C8B-B14F-4D97-AF65-F5344CB8AC3E}">
        <p14:creationId xmlns:p14="http://schemas.microsoft.com/office/powerpoint/2010/main" val="385316616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81600" y="6667500"/>
            <a:ext cx="2286000" cy="148759"/>
          </a:xfrm>
          <a:prstGeom prst="rect">
            <a:avLst/>
          </a:prstGeom>
          <a:noFill/>
        </p:spPr>
        <p:txBody>
          <a:bodyPr vert="horz" lIns="12700" tIns="12700" rIns="12700" bIns="12700" rtlCol="0">
            <a:spAutoFit/>
          </a:bodyPr>
          <a:lstStyle/>
          <a:p>
            <a:r>
              <a:rPr lang="en-US" sz="800">
                <a:solidFill>
                  <a:schemeClr val="bg1"/>
                </a:solidFill>
              </a:rPr>
              <a:t>Johnson Controls Inc.-INTERNAL-(Peter Daniel)</a:t>
            </a:r>
          </a:p>
        </p:txBody>
      </p:sp>
      <p:sp>
        <p:nvSpPr>
          <p:cNvPr id="3" name="Title 1"/>
          <p:cNvSpPr txBox="1">
            <a:spLocks/>
          </p:cNvSpPr>
          <p:nvPr/>
        </p:nvSpPr>
        <p:spPr bwMode="auto">
          <a:xfrm>
            <a:off x="494794" y="76200"/>
            <a:ext cx="5846739" cy="73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fontAlgn="auto">
              <a:spcAft>
                <a:spcPts val="0"/>
              </a:spcAft>
            </a:pPr>
            <a:r>
              <a:rPr lang="en-US"/>
              <a:t>Logging in to the System</a:t>
            </a:r>
          </a:p>
        </p:txBody>
      </p:sp>
      <p:pic>
        <p:nvPicPr>
          <p:cNvPr id="4" name="Content Placeholder 4"/>
          <p:cNvPicPr>
            <a:picLocks noChangeAspect="1"/>
          </p:cNvPicPr>
          <p:nvPr/>
        </p:nvPicPr>
        <p:blipFill rotWithShape="1">
          <a:blip r:embed="rId3"/>
          <a:srcRect t="8448"/>
          <a:stretch/>
        </p:blipFill>
        <p:spPr>
          <a:xfrm>
            <a:off x="5181600" y="1447800"/>
            <a:ext cx="3640444" cy="3810000"/>
          </a:xfrm>
          <a:prstGeom prst="rect">
            <a:avLst/>
          </a:prstGeom>
        </p:spPr>
      </p:pic>
      <p:sp>
        <p:nvSpPr>
          <p:cNvPr id="6" name="Content Placeholder 3"/>
          <p:cNvSpPr txBox="1">
            <a:spLocks/>
          </p:cNvSpPr>
          <p:nvPr/>
        </p:nvSpPr>
        <p:spPr>
          <a:xfrm>
            <a:off x="228600" y="1447800"/>
            <a:ext cx="4572000" cy="4720400"/>
          </a:xfrm>
          <a:prstGeom prst="rect">
            <a:avLst/>
          </a:prstGeom>
        </p:spPr>
        <p:txBody>
          <a:bodyPr lIns="0" tIns="0" rIns="0" bIns="0" anchor="t">
            <a:normAutofit/>
          </a:bodyPr>
          <a:lstStyle>
            <a:lvl1pPr marL="266700" indent="-266700" algn="l" defTabSz="914400" rtl="0" eaLnBrk="1" latinLnBrk="0" hangingPunct="1">
              <a:lnSpc>
                <a:spcPct val="100000"/>
              </a:lnSpc>
              <a:spcBef>
                <a:spcPts val="300"/>
              </a:spcBef>
              <a:spcAft>
                <a:spcPts val="300"/>
              </a:spcAft>
              <a:buClr>
                <a:schemeClr val="tx1"/>
              </a:buClr>
              <a:buFont typeface="Wingdings" panose="05000000000000000000" pitchFamily="2" charset="2"/>
              <a:buChar char="n"/>
              <a:defRPr sz="1800" kern="1200">
                <a:solidFill>
                  <a:schemeClr val="tx1"/>
                </a:solidFill>
                <a:latin typeface="+mn-lt"/>
                <a:ea typeface="+mn-ea"/>
                <a:cs typeface="+mn-cs"/>
              </a:defRPr>
            </a:lvl1pPr>
            <a:lvl2pPr marL="623888" indent="-266700" algn="l" defTabSz="914400" rtl="0" eaLnBrk="1" latinLnBrk="0" hangingPunct="1">
              <a:lnSpc>
                <a:spcPct val="100000"/>
              </a:lnSpc>
              <a:spcBef>
                <a:spcPts val="300"/>
              </a:spcBef>
              <a:spcAft>
                <a:spcPts val="300"/>
              </a:spcAft>
              <a:buClr>
                <a:schemeClr val="tx1"/>
              </a:buClr>
              <a:buFont typeface="Wingdings" panose="05000000000000000000" pitchFamily="2" charset="2"/>
              <a:buChar char="n"/>
              <a:defRPr sz="1600" kern="1200">
                <a:solidFill>
                  <a:schemeClr val="tx1"/>
                </a:solidFill>
                <a:latin typeface="+mn-lt"/>
                <a:ea typeface="+mn-ea"/>
                <a:cs typeface="+mn-cs"/>
              </a:defRPr>
            </a:lvl2pPr>
            <a:lvl3pPr marL="898525" indent="-274638" algn="l" defTabSz="914400" rtl="0" eaLnBrk="1" latinLnBrk="0" hangingPunct="1">
              <a:lnSpc>
                <a:spcPct val="100000"/>
              </a:lnSpc>
              <a:spcBef>
                <a:spcPts val="300"/>
              </a:spcBef>
              <a:spcAft>
                <a:spcPts val="300"/>
              </a:spcAft>
              <a:buClr>
                <a:schemeClr val="tx1"/>
              </a:buClr>
              <a:buFont typeface="Wingdings" panose="05000000000000000000" pitchFamily="2" charset="2"/>
              <a:buChar char="n"/>
              <a:defRPr sz="1400" kern="1200">
                <a:solidFill>
                  <a:schemeClr val="tx1"/>
                </a:solidFill>
                <a:latin typeface="+mn-lt"/>
                <a:ea typeface="+mn-ea"/>
                <a:cs typeface="+mn-cs"/>
              </a:defRPr>
            </a:lvl3pPr>
            <a:lvl4pPr marL="1163638" indent="-265113" algn="l" defTabSz="914400" rtl="0" eaLnBrk="1" latinLnBrk="0" hangingPunct="1">
              <a:lnSpc>
                <a:spcPct val="100000"/>
              </a:lnSpc>
              <a:spcBef>
                <a:spcPts val="300"/>
              </a:spcBef>
              <a:spcAft>
                <a:spcPts val="300"/>
              </a:spcAft>
              <a:buClr>
                <a:schemeClr val="tx1"/>
              </a:buClr>
              <a:buFont typeface="Wingdings" panose="05000000000000000000" pitchFamily="2" charset="2"/>
              <a:buChar char="n"/>
              <a:defRPr sz="1200" kern="1200">
                <a:solidFill>
                  <a:schemeClr val="tx1"/>
                </a:solidFill>
                <a:latin typeface="+mn-lt"/>
                <a:ea typeface="+mn-ea"/>
                <a:cs typeface="+mn-cs"/>
              </a:defRPr>
            </a:lvl4pPr>
            <a:lvl5pPr marL="1438275" indent="-274638" algn="l" defTabSz="914400" rtl="0" eaLnBrk="1" latinLnBrk="0" hangingPunct="1">
              <a:lnSpc>
                <a:spcPct val="100000"/>
              </a:lnSpc>
              <a:spcBef>
                <a:spcPts val="300"/>
              </a:spcBef>
              <a:spcAft>
                <a:spcPts val="300"/>
              </a:spcAft>
              <a:buClr>
                <a:schemeClr val="tx1"/>
              </a:buClr>
              <a:buFont typeface="Wingdings" panose="05000000000000000000" pitchFamily="2" charset="2"/>
              <a:buChar char="n"/>
              <a:defRPr sz="1200" kern="1200">
                <a:solidFill>
                  <a:schemeClr val="tx1"/>
                </a:solidFill>
                <a:latin typeface="+mn-lt"/>
                <a:ea typeface="+mn-ea"/>
                <a:cs typeface="+mn-cs"/>
              </a:defRPr>
            </a:lvl5pPr>
            <a:lvl6pPr marL="1703388" indent="-265113" algn="l" defTabSz="914400" rtl="0" eaLnBrk="1" latinLnBrk="0" hangingPunct="1">
              <a:lnSpc>
                <a:spcPct val="100000"/>
              </a:lnSpc>
              <a:spcBef>
                <a:spcPts val="300"/>
              </a:spcBef>
              <a:spcAft>
                <a:spcPts val="300"/>
              </a:spcAft>
              <a:buClr>
                <a:schemeClr val="tx1"/>
              </a:buClr>
              <a:buFont typeface="Wingdings" panose="05000000000000000000" pitchFamily="2" charset="2"/>
              <a:buChar char="n"/>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fontAlgn="auto">
              <a:buFont typeface="+mj-lt"/>
              <a:buAutoNum type="arabicPeriod"/>
            </a:pPr>
            <a:r>
              <a:rPr lang="en-US"/>
              <a:t>In your browser </a:t>
            </a:r>
            <a:r>
              <a:rPr lang="en-US" b="1"/>
              <a:t>Address</a:t>
            </a:r>
            <a:r>
              <a:rPr lang="en-US"/>
              <a:t> box, type the URL for your system.</a:t>
            </a:r>
          </a:p>
          <a:p>
            <a:pPr lvl="1" fontAlgn="auto"/>
            <a:r>
              <a:rPr lang="en-US"/>
              <a:t>https://</a:t>
            </a:r>
            <a:r>
              <a:rPr lang="en-US" err="1"/>
              <a:t>johnsoncontrols.e2open.com</a:t>
            </a:r>
            <a:endParaRPr lang="en-US"/>
          </a:p>
          <a:p>
            <a:pPr marL="514350" indent="-514350" fontAlgn="auto">
              <a:buFont typeface="+mj-lt"/>
              <a:buAutoNum type="arabicPeriod"/>
            </a:pPr>
            <a:r>
              <a:rPr lang="en-US"/>
              <a:t>On the system login page, take these actions:</a:t>
            </a:r>
          </a:p>
          <a:p>
            <a:pPr marL="917575" lvl="1" indent="-457200" fontAlgn="auto">
              <a:buFont typeface="+mj-lt"/>
              <a:buAutoNum type="arabicPeriod"/>
            </a:pPr>
            <a:r>
              <a:rPr lang="en-US"/>
              <a:t>Type your username.</a:t>
            </a:r>
            <a:endParaRPr lang="en-US">
              <a:solidFill>
                <a:srgbClr val="FF0000"/>
              </a:solidFill>
            </a:endParaRPr>
          </a:p>
          <a:p>
            <a:pPr lvl="2" fontAlgn="auto"/>
            <a:r>
              <a:rPr lang="en-US"/>
              <a:t>Is Your Email address in lower case</a:t>
            </a:r>
          </a:p>
          <a:p>
            <a:pPr marL="917575" lvl="1" indent="-457200" fontAlgn="auto">
              <a:buFont typeface="+mj-lt"/>
              <a:buAutoNum type="arabicPeriod"/>
            </a:pPr>
            <a:r>
              <a:rPr lang="en-US"/>
              <a:t>Type your password.</a:t>
            </a:r>
          </a:p>
          <a:p>
            <a:pPr marL="917575" lvl="1" indent="-457200" fontAlgn="auto">
              <a:buFont typeface="+mj-lt"/>
              <a:buAutoNum type="arabicPeriod"/>
            </a:pPr>
            <a:r>
              <a:rPr lang="en-US"/>
              <a:t>Click </a:t>
            </a:r>
            <a:r>
              <a:rPr lang="en-US" b="1"/>
              <a:t>Log In</a:t>
            </a:r>
            <a:r>
              <a:rPr lang="en-US"/>
              <a:t>.</a:t>
            </a:r>
          </a:p>
        </p:txBody>
      </p:sp>
    </p:spTree>
    <p:extLst>
      <p:ext uri="{BB962C8B-B14F-4D97-AF65-F5344CB8AC3E}">
        <p14:creationId xmlns:p14="http://schemas.microsoft.com/office/powerpoint/2010/main" val="204888786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err="1"/>
              <a:t>This</a:t>
            </a:r>
            <a:r>
              <a:rPr lang="es-MX"/>
              <a:t> </a:t>
            </a:r>
            <a:r>
              <a:rPr lang="es-MX" err="1"/>
              <a:t>website</a:t>
            </a:r>
            <a:r>
              <a:rPr lang="es-MX"/>
              <a:t> uses cookies</a:t>
            </a:r>
          </a:p>
        </p:txBody>
      </p:sp>
      <p:sp>
        <p:nvSpPr>
          <p:cNvPr id="3" name="Text Placeholder 2"/>
          <p:cNvSpPr>
            <a:spLocks noGrp="1"/>
          </p:cNvSpPr>
          <p:nvPr>
            <p:ph type="body" sz="quarter" idx="11"/>
          </p:nvPr>
        </p:nvSpPr>
        <p:spPr/>
        <p:txBody>
          <a:bodyPr/>
          <a:lstStyle/>
          <a:p>
            <a:r>
              <a:rPr lang="es-MX" err="1"/>
              <a:t>When</a:t>
            </a:r>
            <a:r>
              <a:rPr lang="es-MX"/>
              <a:t> </a:t>
            </a:r>
            <a:r>
              <a:rPr lang="es-MX" err="1"/>
              <a:t>you</a:t>
            </a:r>
            <a:r>
              <a:rPr lang="es-MX"/>
              <a:t> open E2Open Portal, </a:t>
            </a:r>
            <a:r>
              <a:rPr lang="es-MX" err="1"/>
              <a:t>you</a:t>
            </a:r>
            <a:r>
              <a:rPr lang="es-MX"/>
              <a:t> </a:t>
            </a:r>
            <a:r>
              <a:rPr lang="es-MX" err="1"/>
              <a:t>should</a:t>
            </a:r>
            <a:r>
              <a:rPr lang="es-MX"/>
              <a:t> </a:t>
            </a:r>
            <a:r>
              <a:rPr lang="es-MX" b="1" err="1"/>
              <a:t>Accept</a:t>
            </a:r>
            <a:r>
              <a:rPr lang="es-MX"/>
              <a:t> to use of cookies.</a:t>
            </a:r>
          </a:p>
        </p:txBody>
      </p:sp>
      <p:grpSp>
        <p:nvGrpSpPr>
          <p:cNvPr id="9" name="Group 8"/>
          <p:cNvGrpSpPr/>
          <p:nvPr/>
        </p:nvGrpSpPr>
        <p:grpSpPr>
          <a:xfrm>
            <a:off x="2070241" y="1783719"/>
            <a:ext cx="5003517" cy="4349813"/>
            <a:chOff x="1982912" y="1835090"/>
            <a:chExt cx="5003517" cy="4349813"/>
          </a:xfrm>
        </p:grpSpPr>
        <p:pic>
          <p:nvPicPr>
            <p:cNvPr id="6" name="Picture 5"/>
            <p:cNvPicPr>
              <a:picLocks noChangeAspect="1"/>
            </p:cNvPicPr>
            <p:nvPr/>
          </p:nvPicPr>
          <p:blipFill>
            <a:blip r:embed="rId3"/>
            <a:stretch>
              <a:fillRect/>
            </a:stretch>
          </p:blipFill>
          <p:spPr>
            <a:xfrm>
              <a:off x="2472771" y="1835090"/>
              <a:ext cx="4513658" cy="4349813"/>
            </a:xfrm>
            <a:prstGeom prst="rect">
              <a:avLst/>
            </a:prstGeom>
          </p:spPr>
        </p:pic>
        <p:cxnSp>
          <p:nvCxnSpPr>
            <p:cNvPr id="8" name="Straight Arrow Connector 7"/>
            <p:cNvCxnSpPr/>
            <p:nvPr/>
          </p:nvCxnSpPr>
          <p:spPr>
            <a:xfrm>
              <a:off x="1982912" y="4962418"/>
              <a:ext cx="976045" cy="7397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1506869"/>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79828a0b278cbbaa1382cfcbf1a29267055703f"/>
</p:tagLst>
</file>

<file path=ppt/theme/theme1.xml><?xml version="1.0" encoding="utf-8"?>
<a:theme xmlns:a="http://schemas.openxmlformats.org/drawingml/2006/main" name="JCI Master template 1.0">
  <a:themeElements>
    <a:clrScheme name="GWS Blue">
      <a:dk1>
        <a:sysClr val="windowText" lastClr="000000"/>
      </a:dk1>
      <a:lt1>
        <a:sysClr val="window" lastClr="FFFFFF"/>
      </a:lt1>
      <a:dk2>
        <a:srgbClr val="08338F"/>
      </a:dk2>
      <a:lt2>
        <a:srgbClr val="878785"/>
      </a:lt2>
      <a:accent1>
        <a:srgbClr val="7DBA00"/>
      </a:accent1>
      <a:accent2>
        <a:srgbClr val="00B8E0"/>
      </a:accent2>
      <a:accent3>
        <a:srgbClr val="85248F"/>
      </a:accent3>
      <a:accent4>
        <a:srgbClr val="A8034F"/>
      </a:accent4>
      <a:accent5>
        <a:srgbClr val="DE3B21"/>
      </a:accent5>
      <a:accent6>
        <a:srgbClr val="00C4B5"/>
      </a:accent6>
      <a:hlink>
        <a:srgbClr val="08338F"/>
      </a:hlink>
      <a:folHlink>
        <a:srgbClr val="800080"/>
      </a:folHlink>
    </a:clrScheme>
    <a:fontScheme name="JCI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_Template_2.4.potx" id="{8B344A84-ADE3-4666-A3ED-94A8746124D1}" vid="{B311639D-3CAC-42AB-B903-D8CC538E1731}"/>
    </a:ext>
  </a:extLst>
</a:theme>
</file>

<file path=ppt/theme/theme2.xml><?xml version="1.0" encoding="utf-8"?>
<a:theme xmlns:a="http://schemas.openxmlformats.org/drawingml/2006/main" name="Office Theme">
  <a:themeElements>
    <a:clrScheme name="GWS Blue">
      <a:dk1>
        <a:sysClr val="windowText" lastClr="000000"/>
      </a:dk1>
      <a:lt1>
        <a:sysClr val="window" lastClr="FFFFFF"/>
      </a:lt1>
      <a:dk2>
        <a:srgbClr val="08338F"/>
      </a:dk2>
      <a:lt2>
        <a:srgbClr val="878785"/>
      </a:lt2>
      <a:accent1>
        <a:srgbClr val="7DBA00"/>
      </a:accent1>
      <a:accent2>
        <a:srgbClr val="00B8E0"/>
      </a:accent2>
      <a:accent3>
        <a:srgbClr val="85248F"/>
      </a:accent3>
      <a:accent4>
        <a:srgbClr val="A8034F"/>
      </a:accent4>
      <a:accent5>
        <a:srgbClr val="DE3B21"/>
      </a:accent5>
      <a:accent6>
        <a:srgbClr val="00C4B5"/>
      </a:accent6>
      <a:hlink>
        <a:srgbClr val="08338F"/>
      </a:hlink>
      <a:folHlink>
        <a:srgbClr val="800080"/>
      </a:folHlink>
    </a:clrScheme>
    <a:fontScheme name="JCI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f2a00314-ae30-474d-911b-f8e025e1af2d" ContentTypeId="0x010100EA254AAEB50D427F87E6DD3EC4BD2437" PreviousValue="false"/>
</file>

<file path=customXml/item2.xml><?xml version="1.0" encoding="utf-8"?>
<ct:contentTypeSchema xmlns:ct="http://schemas.microsoft.com/office/2006/metadata/contentType" xmlns:ma="http://schemas.microsoft.com/office/2006/metadata/properties/metaAttributes" ct:_="" ma:_="" ma:contentTypeName="JCI Document" ma:contentTypeID="0x010100EA254AAEB50D427F87E6DD3EC4BD24370076CAF5F93E88DD4CBB21838CB7F438F3" ma:contentTypeVersion="5" ma:contentTypeDescription="JCI Document" ma:contentTypeScope="" ma:versionID="2ad116a405245e4561e54b62e2caf861">
  <xsd:schema xmlns:xsd="http://www.w3.org/2001/XMLSchema" xmlns:xs="http://www.w3.org/2001/XMLSchema" xmlns:p="http://schemas.microsoft.com/office/2006/metadata/properties" xmlns:ns2="17234dfa-9960-4bea-859e-48d434870398" xmlns:ns3="e3e2664a-4298-401e-9fa6-8f5325dd2938" targetNamespace="http://schemas.microsoft.com/office/2006/metadata/properties" ma:root="true" ma:fieldsID="de77a1ac493b1608ed591e2599a33821" ns2:_="" ns3:_="">
    <xsd:import namespace="17234dfa-9960-4bea-859e-48d434870398"/>
    <xsd:import namespace="e3e2664a-4298-401e-9fa6-8f5325dd2938"/>
    <xsd:element name="properties">
      <xsd:complexType>
        <xsd:sequence>
          <xsd:element name="documentManagement">
            <xsd:complexType>
              <xsd:all>
                <xsd:element ref="ns2:JCIBusinessUnitTaxHTField0" minOccurs="0"/>
                <xsd:element ref="ns2:JCILocationTaxHTField0" minOccurs="0"/>
                <xsd:element ref="ns2:JCILanguageTaxHTField0" minOccurs="0"/>
                <xsd:element ref="ns2:TopicTaxHTField0" minOccurs="0"/>
                <xsd:element ref="ns2:DataClassificationLevelTaxHTField0"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234dfa-9960-4bea-859e-48d434870398" elementFormDefault="qualified">
    <xsd:import namespace="http://schemas.microsoft.com/office/2006/documentManagement/types"/>
    <xsd:import namespace="http://schemas.microsoft.com/office/infopath/2007/PartnerControls"/>
    <xsd:element name="JCIBusinessUnitTaxHTField0" ma:index="9" nillable="true" ma:taxonomy="true" ma:internalName="JCIBusinessUnitTaxHTField0" ma:taxonomyFieldName="JCIBusinessUnit" ma:displayName="JCI Business Unit" ma:readOnly="false" ma:default="" ma:fieldId="{24d4f6e7-885d-4561-8381-5613b813a45f}" ma:taxonomyMulti="true" ma:sspId="f2a00314-ae30-474d-911b-f8e025e1af2d" ma:termSetId="9cb87515-392a-4392-b6bb-9d224e1d4376" ma:anchorId="00000000-0000-0000-0000-000000000000" ma:open="false" ma:isKeyword="false">
      <xsd:complexType>
        <xsd:sequence>
          <xsd:element ref="pc:Terms" minOccurs="0" maxOccurs="1"/>
        </xsd:sequence>
      </xsd:complexType>
    </xsd:element>
    <xsd:element name="JCILocationTaxHTField0" ma:index="11" nillable="true" ma:taxonomy="true" ma:internalName="JCILocationTaxHTField0" ma:taxonomyFieldName="JCILocation" ma:displayName="JCI Location" ma:readOnly="false" ma:default="" ma:fieldId="{617e4336-b4c5-4c11-a84a-563b34604034}" ma:sspId="f2a00314-ae30-474d-911b-f8e025e1af2d" ma:termSetId="07003981-637c-4838-a343-bac88dd28815" ma:anchorId="00000000-0000-0000-0000-000000000000" ma:open="false" ma:isKeyword="false">
      <xsd:complexType>
        <xsd:sequence>
          <xsd:element ref="pc:Terms" minOccurs="0" maxOccurs="1"/>
        </xsd:sequence>
      </xsd:complexType>
    </xsd:element>
    <xsd:element name="JCILanguageTaxHTField0" ma:index="13" nillable="true" ma:taxonomy="true" ma:internalName="JCILanguageTaxHTField0" ma:taxonomyFieldName="JCILanguage" ma:displayName="JCI Language" ma:fieldId="{24f4bd7e-396c-4b09-a734-43ac5ad5d554}" ma:sspId="f2a00314-ae30-474d-911b-f8e025e1af2d" ma:termSetId="0762c3c1-5030-4853-9ae8-983fa53dee38" ma:anchorId="00000000-0000-0000-0000-000000000000" ma:open="false" ma:isKeyword="false">
      <xsd:complexType>
        <xsd:sequence>
          <xsd:element ref="pc:Terms" minOccurs="0" maxOccurs="1"/>
        </xsd:sequence>
      </xsd:complexType>
    </xsd:element>
    <xsd:element name="TopicTaxHTField0" ma:index="15" nillable="true" ma:taxonomy="true" ma:internalName="TopicTaxHTField0" ma:taxonomyFieldName="Topic" ma:displayName="Topic" ma:fieldId="{cc23096b-b68a-4ab9-bdbc-041cb02baae8}" ma:sspId="f2a00314-ae30-474d-911b-f8e025e1af2d" ma:termSetId="a5a0fed3-45dd-484f-a67e-3cafc0ec6d5c" ma:anchorId="00000000-0000-0000-0000-000000000000" ma:open="false" ma:isKeyword="false">
      <xsd:complexType>
        <xsd:sequence>
          <xsd:element ref="pc:Terms" minOccurs="0" maxOccurs="1"/>
        </xsd:sequence>
      </xsd:complexType>
    </xsd:element>
    <xsd:element name="DataClassificationLevelTaxHTField0" ma:index="17" nillable="true" ma:taxonomy="true" ma:internalName="DataClassificationLevelTaxHTField0" ma:taxonomyFieldName="DataClassificationLevel" ma:displayName="Data Classification Level" ma:readOnly="false" ma:default="" ma:fieldId="{6e650b06-ad35-42d8-9b98-3f3a368024d7}" ma:sspId="f2a00314-ae30-474d-911b-f8e025e1af2d" ma:termSetId="36eb6eb5-fd24-49d9-953c-2dddb29c16a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3e2664a-4298-401e-9fa6-8f5325dd293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52908cb-e004-4db6-b9c9-4b0d99ff2ede}" ma:internalName="TaxCatchAll" ma:showField="CatchAllData" ma:web="17234dfa-9960-4bea-859e-48d4348703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JCILanguageTaxHTField0 xmlns="17234dfa-9960-4bea-859e-48d434870398">
      <Terms xmlns="http://schemas.microsoft.com/office/infopath/2007/PartnerControls"/>
    </JCILanguageTaxHTField0>
    <JCILocationTaxHTField0 xmlns="17234dfa-9960-4bea-859e-48d434870398">
      <Terms xmlns="http://schemas.microsoft.com/office/infopath/2007/PartnerControls"/>
    </JCILocationTaxHTField0>
    <TopicTaxHTField0 xmlns="17234dfa-9960-4bea-859e-48d434870398">
      <Terms xmlns="http://schemas.microsoft.com/office/infopath/2007/PartnerControls"/>
    </TopicTaxHTField0>
    <JCIBusinessUnitTaxHTField0 xmlns="17234dfa-9960-4bea-859e-48d434870398">
      <Terms xmlns="http://schemas.microsoft.com/office/infopath/2007/PartnerControls"/>
    </JCIBusinessUnitTaxHTField0>
    <TaxCatchAll xmlns="e3e2664a-4298-401e-9fa6-8f5325dd2938"/>
    <DataClassificationLevelTaxHTField0 xmlns="17234dfa-9960-4bea-859e-48d434870398">
      <Terms xmlns="http://schemas.microsoft.com/office/infopath/2007/PartnerControls"/>
    </DataClassificationLevelTaxHTField0>
  </documentManagement>
</p:properties>
</file>

<file path=customXml/item4.xml><?xml version="1.0" encoding="utf-8"?>
<?mso-contentType ?>
<customXsn xmlns="http://schemas.microsoft.com/office/2006/metadata/customXsn">
  <xsnLocation/>
  <cached>True</cached>
  <openByDefault>True</openByDefault>
  <xsnScope/>
</customXsn>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F20E27-43C9-4C20-BE49-F2495C105B16}">
  <ds:schemaRefs>
    <ds:schemaRef ds:uri="Microsoft.SharePoint.Taxonomy.ContentTypeSync"/>
  </ds:schemaRefs>
</ds:datastoreItem>
</file>

<file path=customXml/itemProps2.xml><?xml version="1.0" encoding="utf-8"?>
<ds:datastoreItem xmlns:ds="http://schemas.openxmlformats.org/officeDocument/2006/customXml" ds:itemID="{65A7B444-A492-43E7-BD03-B17CA7B7D31F}">
  <ds:schemaRefs>
    <ds:schemaRef ds:uri="17234dfa-9960-4bea-859e-48d434870398"/>
    <ds:schemaRef ds:uri="e3e2664a-4298-401e-9fa6-8f5325dd29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C94297E-CBED-4B4A-AEAB-8648AB6D33C7}">
  <ds:schemaRefs>
    <ds:schemaRef ds:uri="http://schemas.microsoft.com/office/infopath/2007/PartnerControls"/>
    <ds:schemaRef ds:uri="http://purl.org/dc/dcmitype/"/>
    <ds:schemaRef ds:uri="e3e2664a-4298-401e-9fa6-8f5325dd2938"/>
    <ds:schemaRef ds:uri="17234dfa-9960-4bea-859e-48d434870398"/>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terms/"/>
    <ds:schemaRef ds:uri="http://www.w3.org/XML/1998/namespace"/>
  </ds:schemaRefs>
</ds:datastoreItem>
</file>

<file path=customXml/itemProps4.xml><?xml version="1.0" encoding="utf-8"?>
<ds:datastoreItem xmlns:ds="http://schemas.openxmlformats.org/officeDocument/2006/customXml" ds:itemID="{66481E0F-77B0-4D6E-9260-824FF77578AC}">
  <ds:schemaRefs>
    <ds:schemaRef ds:uri="http://schemas.microsoft.com/office/2006/metadata/customXsn"/>
  </ds:schemaRefs>
</ds:datastoreItem>
</file>

<file path=customXml/itemProps5.xml><?xml version="1.0" encoding="utf-8"?>
<ds:datastoreItem xmlns:ds="http://schemas.openxmlformats.org/officeDocument/2006/customXml" ds:itemID="{85D6D3C1-6EA1-40C0-9D85-095C01FA40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2467</Words>
  <Application>Microsoft Office PowerPoint</Application>
  <PresentationFormat>On-screen Show (4:3)</PresentationFormat>
  <Paragraphs>274</Paragraphs>
  <Slides>28</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ＭＳ Ｐゴシック</vt:lpstr>
      <vt:lpstr>Arial</vt:lpstr>
      <vt:lpstr>Calibri</vt:lpstr>
      <vt:lpstr>Courier New</vt:lpstr>
      <vt:lpstr>Helvetica</vt:lpstr>
      <vt:lpstr>Wingdings</vt:lpstr>
      <vt:lpstr>ヒラギノ角ゴ Pro W3</vt:lpstr>
      <vt:lpstr>JCI Master template 1.0</vt:lpstr>
      <vt:lpstr>E2Open Solution Overview</vt:lpstr>
      <vt:lpstr>PowerPoint Presentation</vt:lpstr>
      <vt:lpstr>Order Management Process Workflow</vt:lpstr>
      <vt:lpstr>Getting Help</vt:lpstr>
      <vt:lpstr>PowerPoint Presentation</vt:lpstr>
      <vt:lpstr>Self Registration</vt:lpstr>
      <vt:lpstr>Self Registration – New Account</vt:lpstr>
      <vt:lpstr>PowerPoint Presentation</vt:lpstr>
      <vt:lpstr>This website uses cookies</vt:lpstr>
      <vt:lpstr>PowerPoint Presentation</vt:lpstr>
      <vt:lpstr>E2Open Getting Started</vt:lpstr>
      <vt:lpstr>PowerPoint Presentation</vt:lpstr>
      <vt:lpstr>Header</vt:lpstr>
      <vt:lpstr>Menus</vt:lpstr>
      <vt:lpstr>PowerPoint Presentation</vt:lpstr>
      <vt:lpstr>Working with Lists - All list are the same in E2Open </vt:lpstr>
      <vt:lpstr>Getting Help</vt:lpstr>
      <vt:lpstr>E2Open Password Reset</vt:lpstr>
      <vt:lpstr>Reset Lost Password</vt:lpstr>
      <vt:lpstr>Reset Lost Password cont.</vt:lpstr>
      <vt:lpstr>Reset Lost Password cont.</vt:lpstr>
      <vt:lpstr>Reset Lost Password cont.</vt:lpstr>
      <vt:lpstr>Reset Lost Password cont.</vt:lpstr>
      <vt:lpstr>Reset Current Password</vt:lpstr>
      <vt:lpstr>Reset Current Password</vt:lpstr>
      <vt:lpstr> Reset Current Password cont.</vt:lpstr>
      <vt:lpstr> Reset Current Password cont.</vt:lpstr>
      <vt:lpstr>Getting Support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E Saucier</dc:creator>
  <dc:description/>
  <cp:lastModifiedBy>Bernadine M Waters</cp:lastModifiedBy>
  <cp:revision>7</cp:revision>
  <dcterms:created xsi:type="dcterms:W3CDTF">1601-01-01T00:00:00Z</dcterms:created>
  <dcterms:modified xsi:type="dcterms:W3CDTF">2019-02-25T12:50:50Z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0x010100EA254AAEB50D427F87E6DD3EC4BD24370076CAF5F93E88DD4CBB21838CB7F438F3</vt:lpwstr>
  </property>
  <property fmtid="{D5CDD505-2E9C-101B-9397-08002B2CF9AE}" pid="3" name="Topic">
    <vt:lpwstr/>
  </property>
  <property fmtid="{D5CDD505-2E9C-101B-9397-08002B2CF9AE}" pid="4" name="JCILanguage">
    <vt:lpwstr/>
  </property>
  <property fmtid="{D5CDD505-2E9C-101B-9397-08002B2CF9AE}" pid="5" name="DataClassificationLevel">
    <vt:lpwstr/>
  </property>
  <property fmtid="{D5CDD505-2E9C-101B-9397-08002B2CF9AE}" pid="6" name="JCILocation">
    <vt:lpwstr/>
  </property>
  <property fmtid="{D5CDD505-2E9C-101B-9397-08002B2CF9AE}" pid="7" name="JCIBusinessUnit">
    <vt:lpwstr/>
  </property>
  <property fmtid="{D5CDD505-2E9C-101B-9397-08002B2CF9AE}" pid="8" name="AuthorIds_UIVersion_22016">
    <vt:lpwstr>235</vt:lpwstr>
  </property>
  <property fmtid="{D5CDD505-2E9C-101B-9397-08002B2CF9AE}" pid="9" name="MSIP_Label_6be01c0c-f9b3-4dc4-af0b-a82110cc37cd_Enabled">
    <vt:lpwstr>True</vt:lpwstr>
  </property>
  <property fmtid="{D5CDD505-2E9C-101B-9397-08002B2CF9AE}" pid="10" name="MSIP_Label_6be01c0c-f9b3-4dc4-af0b-a82110cc37cd_SiteId">
    <vt:lpwstr>a1f1e214-7ded-45b6-81a1-9e8ae3459641</vt:lpwstr>
  </property>
  <property fmtid="{D5CDD505-2E9C-101B-9397-08002B2CF9AE}" pid="11" name="MSIP_Label_6be01c0c-f9b3-4dc4-af0b-a82110cc37cd_Owner">
    <vt:lpwstr>cwaterb@jci.com</vt:lpwstr>
  </property>
  <property fmtid="{D5CDD505-2E9C-101B-9397-08002B2CF9AE}" pid="12" name="MSIP_Label_6be01c0c-f9b3-4dc4-af0b-a82110cc37cd_SetDate">
    <vt:lpwstr>2019-02-25T12:50:42.9997630Z</vt:lpwstr>
  </property>
  <property fmtid="{D5CDD505-2E9C-101B-9397-08002B2CF9AE}" pid="13" name="MSIP_Label_6be01c0c-f9b3-4dc4-af0b-a82110cc37cd_Name">
    <vt:lpwstr>Internal </vt:lpwstr>
  </property>
  <property fmtid="{D5CDD505-2E9C-101B-9397-08002B2CF9AE}" pid="14" name="MSIP_Label_6be01c0c-f9b3-4dc4-af0b-a82110cc37cd_Application">
    <vt:lpwstr>Microsoft Azure Information Protection</vt:lpwstr>
  </property>
  <property fmtid="{D5CDD505-2E9C-101B-9397-08002B2CF9AE}" pid="15" name="MSIP_Label_6be01c0c-f9b3-4dc4-af0b-a82110cc37cd_Extended_MSFT_Method">
    <vt:lpwstr>Automatic</vt:lpwstr>
  </property>
  <property fmtid="{D5CDD505-2E9C-101B-9397-08002B2CF9AE}" pid="16" name="Information Classification">
    <vt:lpwstr>Internal </vt:lpwstr>
  </property>
</Properties>
</file>