
<file path=[Content_Types].xml><?xml version="1.0" encoding="utf-8"?>
<Types xmlns="http://schemas.openxmlformats.org/package/2006/content-types">
  <Default Extension="png" ContentType="image/png"/>
  <Default Extension="emf" ContentType="image/x-emf"/>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205" r:id="rId6"/>
  </p:sldMasterIdLst>
  <p:notesMasterIdLst>
    <p:notesMasterId r:id="rId35"/>
  </p:notesMasterIdLst>
  <p:handoutMasterIdLst>
    <p:handoutMasterId r:id="rId36"/>
  </p:handoutMasterIdLst>
  <p:sldIdLst>
    <p:sldId id="561" r:id="rId7"/>
    <p:sldId id="624" r:id="rId8"/>
    <p:sldId id="625" r:id="rId9"/>
    <p:sldId id="626" r:id="rId10"/>
    <p:sldId id="627" r:id="rId11"/>
    <p:sldId id="628" r:id="rId12"/>
    <p:sldId id="636" r:id="rId13"/>
    <p:sldId id="648" r:id="rId14"/>
    <p:sldId id="637" r:id="rId15"/>
    <p:sldId id="647" r:id="rId16"/>
    <p:sldId id="643" r:id="rId17"/>
    <p:sldId id="644" r:id="rId18"/>
    <p:sldId id="616" r:id="rId19"/>
    <p:sldId id="645" r:id="rId20"/>
    <p:sldId id="646" r:id="rId21"/>
    <p:sldId id="618" r:id="rId22"/>
    <p:sldId id="638" r:id="rId23"/>
    <p:sldId id="649" r:id="rId24"/>
    <p:sldId id="619" r:id="rId25"/>
    <p:sldId id="620" r:id="rId26"/>
    <p:sldId id="464" r:id="rId27"/>
    <p:sldId id="465" r:id="rId28"/>
    <p:sldId id="466" r:id="rId29"/>
    <p:sldId id="473" r:id="rId30"/>
    <p:sldId id="652" r:id="rId31"/>
    <p:sldId id="653" r:id="rId32"/>
    <p:sldId id="654" r:id="rId33"/>
    <p:sldId id="655" r:id="rId34"/>
  </p:sldIdLst>
  <p:sldSz cx="9144000" cy="6858000" type="screen4x3"/>
  <p:notesSz cx="6858000" cy="9144000"/>
  <p:custDataLst>
    <p:tags r:id="rId37"/>
  </p:custDataLst>
  <p:defaultTex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521415D9-36F7-43E2-AB2F-B90AF26B5E84}">
      <p14:sectionLst xmlns:p14="http://schemas.microsoft.com/office/powerpoint/2010/main">
        <p14:section name="Default Section" id="{1636A3F4-485D-4E8C-BA98-854CF3F0C742}">
          <p14:sldIdLst>
            <p14:sldId id="561"/>
            <p14:sldId id="624"/>
            <p14:sldId id="625"/>
            <p14:sldId id="626"/>
            <p14:sldId id="627"/>
            <p14:sldId id="628"/>
            <p14:sldId id="636"/>
            <p14:sldId id="648"/>
            <p14:sldId id="637"/>
            <p14:sldId id="647"/>
            <p14:sldId id="643"/>
            <p14:sldId id="644"/>
            <p14:sldId id="616"/>
            <p14:sldId id="645"/>
            <p14:sldId id="646"/>
            <p14:sldId id="618"/>
            <p14:sldId id="638"/>
            <p14:sldId id="649"/>
            <p14:sldId id="619"/>
            <p14:sldId id="620"/>
            <p14:sldId id="464"/>
            <p14:sldId id="465"/>
            <p14:sldId id="466"/>
            <p14:sldId id="473"/>
            <p14:sldId id="652"/>
            <p14:sldId id="653"/>
            <p14:sldId id="654"/>
            <p14:sldId id="655"/>
          </p14:sldIdLst>
        </p14:section>
      </p14:sectionLst>
    </p:ext>
    <p:ext uri="{EFAFB233-063F-42B5-8137-9DF3F51BA10A}">
      <p15:sldGuideLst xmlns:p15="http://schemas.microsoft.com/office/powerpoint/2012/main">
        <p15:guide id="1" orient="horz" pos="4227" userDrawn="1">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ynthia Collins" initials="CC" lastIdx="0" clrIdx="0">
    <p:extLst>
      <p:ext uri="{19B8F6BF-5375-455C-9EA6-DF929625EA0E}">
        <p15:presenceInfo xmlns:p15="http://schemas.microsoft.com/office/powerpoint/2012/main" userId="Cynthia Collin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8E0"/>
    <a:srgbClr val="878785"/>
    <a:srgbClr val="DE3B21"/>
    <a:srgbClr val="7DBA00"/>
    <a:srgbClr val="08338F"/>
    <a:srgbClr val="85248F"/>
    <a:srgbClr val="FCC917"/>
    <a:srgbClr val="666366"/>
    <a:srgbClr val="444444"/>
    <a:srgbClr val="F1F0BE"/>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5427DE-4189-41CD-B8E0-1665CE878533}" v="2" dt="2018-09-28T12:49:29.9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556" autoAdjust="0"/>
    <p:restoredTop sz="94660"/>
  </p:normalViewPr>
  <p:slideViewPr>
    <p:cSldViewPr snapToGrid="0">
      <p:cViewPr varScale="1">
        <p:scale>
          <a:sx n="98" d="100"/>
          <a:sy n="98" d="100"/>
        </p:scale>
        <p:origin x="610" y="77"/>
      </p:cViewPr>
      <p:guideLst>
        <p:guide orient="horz" pos="4227"/>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ags" Target="tags/tag1.xml"/><Relationship Id="rId40"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notesMaster" Target="notesMasters/notesMaster1.xml"/><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rnadine M Waters" userId="S::cwaterb@jci.com::5d657e75-f57b-42f6-ae96-6cad197da76c" providerId="AD" clId="Web-{5AD551CA-616D-48D1-91F9-9D22F1F43933}"/>
    <pc:docChg chg="sldOrd">
      <pc:chgData name="Bernadine M Waters" userId="S::cwaterb@jci.com::5d657e75-f57b-42f6-ae96-6cad197da76c" providerId="AD" clId="Web-{5AD551CA-616D-48D1-91F9-9D22F1F43933}" dt="2019-02-20T13:15:29.804" v="0"/>
      <pc:docMkLst>
        <pc:docMk/>
      </pc:docMkLst>
      <pc:sldChg chg="ord">
        <pc:chgData name="Bernadine M Waters" userId="S::cwaterb@jci.com::5d657e75-f57b-42f6-ae96-6cad197da76c" providerId="AD" clId="Web-{5AD551CA-616D-48D1-91F9-9D22F1F43933}" dt="2019-02-20T13:15:29.804" v="0"/>
        <pc:sldMkLst>
          <pc:docMk/>
          <pc:sldMk cId="1531490458" sldId="655"/>
        </pc:sldMkLst>
      </pc:sldChg>
    </pc:docChg>
  </pc:docChgLst>
  <pc:docChgLst>
    <pc:chgData name="Bernadine M Waters" userId="S::cwaterb@jci.com::5d657e75-f57b-42f6-ae96-6cad197da76c" providerId="AD" clId="Web-{9C05458B-7F59-4A94-AA2D-6CC812E587D7}"/>
    <pc:docChg chg="modSld">
      <pc:chgData name="Bernadine M Waters" userId="S::cwaterb@jci.com::5d657e75-f57b-42f6-ae96-6cad197da76c" providerId="AD" clId="Web-{9C05458B-7F59-4A94-AA2D-6CC812E587D7}" dt="2018-11-13T19:32:50.912" v="31" actId="20577"/>
      <pc:docMkLst>
        <pc:docMk/>
      </pc:docMkLst>
      <pc:sldChg chg="modSp">
        <pc:chgData name="Bernadine M Waters" userId="S::cwaterb@jci.com::5d657e75-f57b-42f6-ae96-6cad197da76c" providerId="AD" clId="Web-{9C05458B-7F59-4A94-AA2D-6CC812E587D7}" dt="2018-11-13T19:32:50.912" v="30" actId="20577"/>
        <pc:sldMkLst>
          <pc:docMk/>
          <pc:sldMk cId="3161457362" sldId="635"/>
        </pc:sldMkLst>
        <pc:spChg chg="mod">
          <ac:chgData name="Bernadine M Waters" userId="S::cwaterb@jci.com::5d657e75-f57b-42f6-ae96-6cad197da76c" providerId="AD" clId="Web-{9C05458B-7F59-4A94-AA2D-6CC812E587D7}" dt="2018-11-13T19:32:50.912" v="30" actId="20577"/>
          <ac:spMkLst>
            <pc:docMk/>
            <pc:sldMk cId="3161457362" sldId="635"/>
            <ac:spMk id="4" creationId="{00000000-0000-0000-0000-000000000000}"/>
          </ac:spMkLst>
        </pc:spChg>
      </pc:sldChg>
    </pc:docChg>
  </pc:docChgLst>
  <pc:docChgLst>
    <pc:chgData name="Bernadine M Waters" userId="S::cwaterb@jci.com::5d657e75-f57b-42f6-ae96-6cad197da76c" providerId="AD" clId="Web-{2E50E083-54E2-44E2-9615-33D37769EF5D}"/>
    <pc:docChg chg="modSld">
      <pc:chgData name="Bernadine M Waters" userId="S::cwaterb@jci.com::5d657e75-f57b-42f6-ae96-6cad197da76c" providerId="AD" clId="Web-{2E50E083-54E2-44E2-9615-33D37769EF5D}" dt="2018-09-28T11:52:54.145" v="5" actId="20577"/>
      <pc:docMkLst>
        <pc:docMk/>
      </pc:docMkLst>
      <pc:sldChg chg="modSp">
        <pc:chgData name="Bernadine M Waters" userId="S::cwaterb@jci.com::5d657e75-f57b-42f6-ae96-6cad197da76c" providerId="AD" clId="Web-{2E50E083-54E2-44E2-9615-33D37769EF5D}" dt="2018-09-28T11:52:54.145" v="5" actId="20577"/>
        <pc:sldMkLst>
          <pc:docMk/>
          <pc:sldMk cId="4244207453" sldId="618"/>
        </pc:sldMkLst>
        <pc:spChg chg="mod">
          <ac:chgData name="Bernadine M Waters" userId="S::cwaterb@jci.com::5d657e75-f57b-42f6-ae96-6cad197da76c" providerId="AD" clId="Web-{2E50E083-54E2-44E2-9615-33D37769EF5D}" dt="2018-09-28T11:52:54.145" v="5" actId="20577"/>
          <ac:spMkLst>
            <pc:docMk/>
            <pc:sldMk cId="4244207453" sldId="618"/>
            <ac:spMk id="5" creationId="{00000000-0000-0000-0000-000000000000}"/>
          </ac:spMkLst>
        </pc:spChg>
      </pc:sldChg>
      <pc:sldChg chg="modSp">
        <pc:chgData name="Bernadine M Waters" userId="S::cwaterb@jci.com::5d657e75-f57b-42f6-ae96-6cad197da76c" providerId="AD" clId="Web-{2E50E083-54E2-44E2-9615-33D37769EF5D}" dt="2018-09-28T11:52:37.520" v="2" actId="20577"/>
        <pc:sldMkLst>
          <pc:docMk/>
          <pc:sldMk cId="76696228" sldId="645"/>
        </pc:sldMkLst>
        <pc:spChg chg="mod">
          <ac:chgData name="Bernadine M Waters" userId="S::cwaterb@jci.com::5d657e75-f57b-42f6-ae96-6cad197da76c" providerId="AD" clId="Web-{2E50E083-54E2-44E2-9615-33D37769EF5D}" dt="2018-09-28T11:52:37.520" v="2" actId="20577"/>
          <ac:spMkLst>
            <pc:docMk/>
            <pc:sldMk cId="76696228" sldId="645"/>
            <ac:spMk id="2" creationId="{00000000-0000-0000-0000-000000000000}"/>
          </ac:spMkLst>
        </pc:spChg>
      </pc:sldChg>
      <pc:sldChg chg="modSp">
        <pc:chgData name="Bernadine M Waters" userId="S::cwaterb@jci.com::5d657e75-f57b-42f6-ae96-6cad197da76c" providerId="AD" clId="Web-{2E50E083-54E2-44E2-9615-33D37769EF5D}" dt="2018-09-28T11:52:45.223" v="4" actId="20577"/>
        <pc:sldMkLst>
          <pc:docMk/>
          <pc:sldMk cId="3679143397" sldId="646"/>
        </pc:sldMkLst>
        <pc:spChg chg="mod">
          <ac:chgData name="Bernadine M Waters" userId="S::cwaterb@jci.com::5d657e75-f57b-42f6-ae96-6cad197da76c" providerId="AD" clId="Web-{2E50E083-54E2-44E2-9615-33D37769EF5D}" dt="2018-09-28T11:52:45.223" v="4" actId="20577"/>
          <ac:spMkLst>
            <pc:docMk/>
            <pc:sldMk cId="3679143397" sldId="646"/>
            <ac:spMk id="5" creationId="{00000000-0000-0000-0000-000000000000}"/>
          </ac:spMkLst>
        </pc:spChg>
      </pc:sldChg>
    </pc:docChg>
  </pc:docChgLst>
  <pc:docChgLst>
    <pc:chgData name="Cynthia L Collins" userId="S::ccollicy@jci.com::68869be3-64e5-4e83-9fd9-607e6a2af9be" providerId="AD" clId="Web-{16B7AE43-B655-377F-516B-974592995959}"/>
    <pc:docChg chg="modSld sldOrd">
      <pc:chgData name="Cynthia L Collins" userId="S::ccollicy@jci.com::68869be3-64e5-4e83-9fd9-607e6a2af9be" providerId="AD" clId="Web-{16B7AE43-B655-377F-516B-974592995959}" dt="2019-02-20T12:56:18.530" v="9" actId="20577"/>
      <pc:docMkLst>
        <pc:docMk/>
      </pc:docMkLst>
      <pc:sldChg chg="modSp ord">
        <pc:chgData name="Cynthia L Collins" userId="S::ccollicy@jci.com::68869be3-64e5-4e83-9fd9-607e6a2af9be" providerId="AD" clId="Web-{16B7AE43-B655-377F-516B-974592995959}" dt="2019-02-20T12:56:18.530" v="8" actId="20577"/>
        <pc:sldMkLst>
          <pc:docMk/>
          <pc:sldMk cId="1531490458" sldId="655"/>
        </pc:sldMkLst>
        <pc:spChg chg="mod">
          <ac:chgData name="Cynthia L Collins" userId="S::ccollicy@jci.com::68869be3-64e5-4e83-9fd9-607e6a2af9be" providerId="AD" clId="Web-{16B7AE43-B655-377F-516B-974592995959}" dt="2019-02-20T12:56:18.530" v="8" actId="20577"/>
          <ac:spMkLst>
            <pc:docMk/>
            <pc:sldMk cId="1531490458" sldId="655"/>
            <ac:spMk id="4" creationId="{00000000-0000-0000-0000-000000000000}"/>
          </ac:spMkLst>
        </pc:spChg>
      </pc:sldChg>
    </pc:docChg>
  </pc:docChgLst>
  <pc:docChgLst>
    <pc:chgData name="Casandra Walls" userId="S::cwallsc1@jci.com::9ca1e984-2f7c-49b3-bcb6-ae07485cfb84" providerId="AD" clId="Web-{D2E73FDB-75E0-4A6A-A64E-1E1B2163E093}"/>
    <pc:docChg chg="modSld">
      <pc:chgData name="Casandra Walls" userId="S::cwallsc1@jci.com::9ca1e984-2f7c-49b3-bcb6-ae07485cfb84" providerId="AD" clId="Web-{D2E73FDB-75E0-4A6A-A64E-1E1B2163E093}" dt="2018-09-27T15:13:04.662" v="16" actId="20577"/>
      <pc:docMkLst>
        <pc:docMk/>
      </pc:docMkLst>
      <pc:sldChg chg="modSp">
        <pc:chgData name="Casandra Walls" userId="S::cwallsc1@jci.com::9ca1e984-2f7c-49b3-bcb6-ae07485cfb84" providerId="AD" clId="Web-{D2E73FDB-75E0-4A6A-A64E-1E1B2163E093}" dt="2018-09-27T15:11:38.831" v="8" actId="1076"/>
        <pc:sldMkLst>
          <pc:docMk/>
          <pc:sldMk cId="2058087892" sldId="617"/>
        </pc:sldMkLst>
        <pc:spChg chg="mod">
          <ac:chgData name="Casandra Walls" userId="S::cwallsc1@jci.com::9ca1e984-2f7c-49b3-bcb6-ae07485cfb84" providerId="AD" clId="Web-{D2E73FDB-75E0-4A6A-A64E-1E1B2163E093}" dt="2018-09-27T15:11:33.268" v="7" actId="20577"/>
          <ac:spMkLst>
            <pc:docMk/>
            <pc:sldMk cId="2058087892" sldId="617"/>
            <ac:spMk id="3" creationId="{00000000-0000-0000-0000-000000000000}"/>
          </ac:spMkLst>
        </pc:spChg>
        <pc:picChg chg="mod">
          <ac:chgData name="Casandra Walls" userId="S::cwallsc1@jci.com::9ca1e984-2f7c-49b3-bcb6-ae07485cfb84" providerId="AD" clId="Web-{D2E73FDB-75E0-4A6A-A64E-1E1B2163E093}" dt="2018-09-27T15:11:38.831" v="8" actId="1076"/>
          <ac:picMkLst>
            <pc:docMk/>
            <pc:sldMk cId="2058087892" sldId="617"/>
            <ac:picMk id="4" creationId="{00000000-0000-0000-0000-000000000000}"/>
          </ac:picMkLst>
        </pc:picChg>
      </pc:sldChg>
      <pc:sldChg chg="modSp">
        <pc:chgData name="Casandra Walls" userId="S::cwallsc1@jci.com::9ca1e984-2f7c-49b3-bcb6-ae07485cfb84" providerId="AD" clId="Web-{D2E73FDB-75E0-4A6A-A64E-1E1B2163E093}" dt="2018-09-27T15:11:07.455" v="4" actId="20577"/>
        <pc:sldMkLst>
          <pc:docMk/>
          <pc:sldMk cId="4244207453" sldId="618"/>
        </pc:sldMkLst>
        <pc:spChg chg="mod">
          <ac:chgData name="Casandra Walls" userId="S::cwallsc1@jci.com::9ca1e984-2f7c-49b3-bcb6-ae07485cfb84" providerId="AD" clId="Web-{D2E73FDB-75E0-4A6A-A64E-1E1B2163E093}" dt="2018-09-27T15:11:07.455" v="4" actId="20577"/>
          <ac:spMkLst>
            <pc:docMk/>
            <pc:sldMk cId="4244207453" sldId="618"/>
            <ac:spMk id="7" creationId="{00000000-0000-0000-0000-000000000000}"/>
          </ac:spMkLst>
        </pc:spChg>
      </pc:sldChg>
      <pc:sldChg chg="modSp">
        <pc:chgData name="Casandra Walls" userId="S::cwallsc1@jci.com::9ca1e984-2f7c-49b3-bcb6-ae07485cfb84" providerId="AD" clId="Web-{D2E73FDB-75E0-4A6A-A64E-1E1B2163E093}" dt="2018-09-27T15:13:04.662" v="15" actId="20577"/>
        <pc:sldMkLst>
          <pc:docMk/>
          <pc:sldMk cId="3161457362" sldId="635"/>
        </pc:sldMkLst>
        <pc:spChg chg="mod">
          <ac:chgData name="Casandra Walls" userId="S::cwallsc1@jci.com::9ca1e984-2f7c-49b3-bcb6-ae07485cfb84" providerId="AD" clId="Web-{D2E73FDB-75E0-4A6A-A64E-1E1B2163E093}" dt="2018-09-27T15:13:04.662" v="15" actId="20577"/>
          <ac:spMkLst>
            <pc:docMk/>
            <pc:sldMk cId="3161457362" sldId="635"/>
            <ac:spMk id="4" creationId="{00000000-0000-0000-0000-000000000000}"/>
          </ac:spMkLst>
        </pc:spChg>
      </pc:sldChg>
      <pc:sldChg chg="modSp">
        <pc:chgData name="Casandra Walls" userId="S::cwallsc1@jci.com::9ca1e984-2f7c-49b3-bcb6-ae07485cfb84" providerId="AD" clId="Web-{D2E73FDB-75E0-4A6A-A64E-1E1B2163E093}" dt="2018-09-27T15:10:32.157" v="0" actId="20577"/>
        <pc:sldMkLst>
          <pc:docMk/>
          <pc:sldMk cId="4047456416" sldId="640"/>
        </pc:sldMkLst>
        <pc:spChg chg="mod">
          <ac:chgData name="Casandra Walls" userId="S::cwallsc1@jci.com::9ca1e984-2f7c-49b3-bcb6-ae07485cfb84" providerId="AD" clId="Web-{D2E73FDB-75E0-4A6A-A64E-1E1B2163E093}" dt="2018-09-27T15:10:32.157" v="0" actId="20577"/>
          <ac:spMkLst>
            <pc:docMk/>
            <pc:sldMk cId="4047456416" sldId="640"/>
            <ac:spMk id="7" creationId="{00000000-0000-0000-0000-000000000000}"/>
          </ac:spMkLst>
        </pc:spChg>
      </pc:sldChg>
    </pc:docChg>
  </pc:docChgLst>
  <pc:docChgLst>
    <pc:chgData name="Bernadine M Waters" userId="S::cwaterb@jci.com::5d657e75-f57b-42f6-ae96-6cad197da76c" providerId="AD" clId="Web-{5B9D7467-B1CB-42D3-9DB1-3DA915F7298B}"/>
    <pc:docChg chg="modSld">
      <pc:chgData name="Bernadine M Waters" userId="S::cwaterb@jci.com::5d657e75-f57b-42f6-ae96-6cad197da76c" providerId="AD" clId="Web-{5B9D7467-B1CB-42D3-9DB1-3DA915F7298B}" dt="2019-01-28T17:55:05.795" v="948"/>
      <pc:docMkLst>
        <pc:docMk/>
      </pc:docMkLst>
      <pc:sldChg chg="modNotes">
        <pc:chgData name="Bernadine M Waters" userId="S::cwaterb@jci.com::5d657e75-f57b-42f6-ae96-6cad197da76c" providerId="AD" clId="Web-{5B9D7467-B1CB-42D3-9DB1-3DA915F7298B}" dt="2019-01-28T17:53:35.686" v="938"/>
        <pc:sldMkLst>
          <pc:docMk/>
          <pc:sldMk cId="3097956858" sldId="465"/>
        </pc:sldMkLst>
      </pc:sldChg>
      <pc:sldChg chg="modNotes">
        <pc:chgData name="Bernadine M Waters" userId="S::cwaterb@jci.com::5d657e75-f57b-42f6-ae96-6cad197da76c" providerId="AD" clId="Web-{5B9D7467-B1CB-42D3-9DB1-3DA915F7298B}" dt="2019-01-28T17:54:26.217" v="943"/>
        <pc:sldMkLst>
          <pc:docMk/>
          <pc:sldMk cId="3865964789" sldId="466"/>
        </pc:sldMkLst>
      </pc:sldChg>
      <pc:sldChg chg="modNotes">
        <pc:chgData name="Bernadine M Waters" userId="S::cwaterb@jci.com::5d657e75-f57b-42f6-ae96-6cad197da76c" providerId="AD" clId="Web-{5B9D7467-B1CB-42D3-9DB1-3DA915F7298B}" dt="2019-01-28T17:54:37.811" v="945"/>
        <pc:sldMkLst>
          <pc:docMk/>
          <pc:sldMk cId="1524944423" sldId="473"/>
        </pc:sldMkLst>
      </pc:sldChg>
      <pc:sldChg chg="modNotes">
        <pc:chgData name="Bernadine M Waters" userId="S::cwaterb@jci.com::5d657e75-f57b-42f6-ae96-6cad197da76c" providerId="AD" clId="Web-{5B9D7467-B1CB-42D3-9DB1-3DA915F7298B}" dt="2019-01-28T17:48:22.842" v="793"/>
        <pc:sldMkLst>
          <pc:docMk/>
          <pc:sldMk cId="2748640506" sldId="616"/>
        </pc:sldMkLst>
      </pc:sldChg>
      <pc:sldChg chg="modNotes">
        <pc:chgData name="Bernadine M Waters" userId="S::cwaterb@jci.com::5d657e75-f57b-42f6-ae96-6cad197da76c" providerId="AD" clId="Web-{5B9D7467-B1CB-42D3-9DB1-3DA915F7298B}" dt="2019-01-28T17:51:27.561" v="888"/>
        <pc:sldMkLst>
          <pc:docMk/>
          <pc:sldMk cId="4244207453" sldId="618"/>
        </pc:sldMkLst>
      </pc:sldChg>
      <pc:sldChg chg="modNotes">
        <pc:chgData name="Bernadine M Waters" userId="S::cwaterb@jci.com::5d657e75-f57b-42f6-ae96-6cad197da76c" providerId="AD" clId="Web-{5B9D7467-B1CB-42D3-9DB1-3DA915F7298B}" dt="2019-01-28T17:53:20.936" v="936"/>
        <pc:sldMkLst>
          <pc:docMk/>
          <pc:sldMk cId="3737541749" sldId="619"/>
        </pc:sldMkLst>
      </pc:sldChg>
      <pc:sldChg chg="modNotes">
        <pc:chgData name="Bernadine M Waters" userId="S::cwaterb@jci.com::5d657e75-f57b-42f6-ae96-6cad197da76c" providerId="AD" clId="Web-{5B9D7467-B1CB-42D3-9DB1-3DA915F7298B}" dt="2019-01-28T17:53:10.826" v="934"/>
        <pc:sldMkLst>
          <pc:docMk/>
          <pc:sldMk cId="953605995" sldId="620"/>
        </pc:sldMkLst>
      </pc:sldChg>
      <pc:sldChg chg="modNotes">
        <pc:chgData name="Bernadine M Waters" userId="S::cwaterb@jci.com::5d657e75-f57b-42f6-ae96-6cad197da76c" providerId="AD" clId="Web-{5B9D7467-B1CB-42D3-9DB1-3DA915F7298B}" dt="2019-01-28T17:55:05.795" v="948"/>
        <pc:sldMkLst>
          <pc:docMk/>
          <pc:sldMk cId="3409224988" sldId="624"/>
        </pc:sldMkLst>
      </pc:sldChg>
      <pc:sldChg chg="modNotes">
        <pc:chgData name="Bernadine M Waters" userId="S::cwaterb@jci.com::5d657e75-f57b-42f6-ae96-6cad197da76c" providerId="AD" clId="Web-{5B9D7467-B1CB-42D3-9DB1-3DA915F7298B}" dt="2019-01-28T17:17:45.338" v="106"/>
        <pc:sldMkLst>
          <pc:docMk/>
          <pc:sldMk cId="216924542" sldId="625"/>
        </pc:sldMkLst>
      </pc:sldChg>
      <pc:sldChg chg="modNotes">
        <pc:chgData name="Bernadine M Waters" userId="S::cwaterb@jci.com::5d657e75-f57b-42f6-ae96-6cad197da76c" providerId="AD" clId="Web-{5B9D7467-B1CB-42D3-9DB1-3DA915F7298B}" dt="2019-01-28T17:25:45.152" v="346"/>
        <pc:sldMkLst>
          <pc:docMk/>
          <pc:sldMk cId="3031837532" sldId="626"/>
        </pc:sldMkLst>
      </pc:sldChg>
      <pc:sldChg chg="modNotes">
        <pc:chgData name="Bernadine M Waters" userId="S::cwaterb@jci.com::5d657e75-f57b-42f6-ae96-6cad197da76c" providerId="AD" clId="Web-{5B9D7467-B1CB-42D3-9DB1-3DA915F7298B}" dt="2019-01-28T17:31:16.559" v="408"/>
        <pc:sldMkLst>
          <pc:docMk/>
          <pc:sldMk cId="3859061995" sldId="627"/>
        </pc:sldMkLst>
      </pc:sldChg>
      <pc:sldChg chg="modNotes">
        <pc:chgData name="Bernadine M Waters" userId="S::cwaterb@jci.com::5d657e75-f57b-42f6-ae96-6cad197da76c" providerId="AD" clId="Web-{5B9D7467-B1CB-42D3-9DB1-3DA915F7298B}" dt="2019-01-28T17:34:00.465" v="507"/>
        <pc:sldMkLst>
          <pc:docMk/>
          <pc:sldMk cId="2496056009" sldId="628"/>
        </pc:sldMkLst>
      </pc:sldChg>
      <pc:sldChg chg="modNotes">
        <pc:chgData name="Bernadine M Waters" userId="S::cwaterb@jci.com::5d657e75-f57b-42f6-ae96-6cad197da76c" providerId="AD" clId="Web-{5B9D7467-B1CB-42D3-9DB1-3DA915F7298B}" dt="2019-01-28T17:35:47.465" v="561"/>
        <pc:sldMkLst>
          <pc:docMk/>
          <pc:sldMk cId="4233806682" sldId="636"/>
        </pc:sldMkLst>
      </pc:sldChg>
      <pc:sldChg chg="modNotes">
        <pc:chgData name="Bernadine M Waters" userId="S::cwaterb@jci.com::5d657e75-f57b-42f6-ae96-6cad197da76c" providerId="AD" clId="Web-{5B9D7467-B1CB-42D3-9DB1-3DA915F7298B}" dt="2019-01-28T17:43:20.154" v="660"/>
        <pc:sldMkLst>
          <pc:docMk/>
          <pc:sldMk cId="1091008722" sldId="637"/>
        </pc:sldMkLst>
      </pc:sldChg>
      <pc:sldChg chg="modNotes">
        <pc:chgData name="Bernadine M Waters" userId="S::cwaterb@jci.com::5d657e75-f57b-42f6-ae96-6cad197da76c" providerId="AD" clId="Web-{5B9D7467-B1CB-42D3-9DB1-3DA915F7298B}" dt="2019-01-28T17:46:11.279" v="746"/>
        <pc:sldMkLst>
          <pc:docMk/>
          <pc:sldMk cId="1723893464" sldId="643"/>
        </pc:sldMkLst>
      </pc:sldChg>
      <pc:sldChg chg="modNotes">
        <pc:chgData name="Bernadine M Waters" userId="S::cwaterb@jci.com::5d657e75-f57b-42f6-ae96-6cad197da76c" providerId="AD" clId="Web-{5B9D7467-B1CB-42D3-9DB1-3DA915F7298B}" dt="2019-01-28T17:46:50.029" v="767"/>
        <pc:sldMkLst>
          <pc:docMk/>
          <pc:sldMk cId="3708208905" sldId="644"/>
        </pc:sldMkLst>
      </pc:sldChg>
      <pc:sldChg chg="modNotes">
        <pc:chgData name="Bernadine M Waters" userId="S::cwaterb@jci.com::5d657e75-f57b-42f6-ae96-6cad197da76c" providerId="AD" clId="Web-{5B9D7467-B1CB-42D3-9DB1-3DA915F7298B}" dt="2019-01-28T17:49:54.545" v="845"/>
        <pc:sldMkLst>
          <pc:docMk/>
          <pc:sldMk cId="76696228" sldId="645"/>
        </pc:sldMkLst>
      </pc:sldChg>
      <pc:sldChg chg="modNotes">
        <pc:chgData name="Bernadine M Waters" userId="S::cwaterb@jci.com::5d657e75-f57b-42f6-ae96-6cad197da76c" providerId="AD" clId="Web-{5B9D7467-B1CB-42D3-9DB1-3DA915F7298B}" dt="2019-01-28T17:50:43.982" v="865"/>
        <pc:sldMkLst>
          <pc:docMk/>
          <pc:sldMk cId="3679143397" sldId="646"/>
        </pc:sldMkLst>
      </pc:sldChg>
      <pc:sldChg chg="modNotes">
        <pc:chgData name="Bernadine M Waters" userId="S::cwaterb@jci.com::5d657e75-f57b-42f6-ae96-6cad197da76c" providerId="AD" clId="Web-{5B9D7467-B1CB-42D3-9DB1-3DA915F7298B}" dt="2019-01-28T17:44:48.544" v="706"/>
        <pc:sldMkLst>
          <pc:docMk/>
          <pc:sldMk cId="1189729556" sldId="647"/>
        </pc:sldMkLst>
      </pc:sldChg>
      <pc:sldChg chg="modNotes">
        <pc:chgData name="Bernadine M Waters" userId="S::cwaterb@jci.com::5d657e75-f57b-42f6-ae96-6cad197da76c" providerId="AD" clId="Web-{5B9D7467-B1CB-42D3-9DB1-3DA915F7298B}" dt="2019-01-28T17:41:43.638" v="611"/>
        <pc:sldMkLst>
          <pc:docMk/>
          <pc:sldMk cId="1895241744" sldId="648"/>
        </pc:sldMkLst>
      </pc:sldChg>
      <pc:sldChg chg="modNotes">
        <pc:chgData name="Bernadine M Waters" userId="S::cwaterb@jci.com::5d657e75-f57b-42f6-ae96-6cad197da76c" providerId="AD" clId="Web-{5B9D7467-B1CB-42D3-9DB1-3DA915F7298B}" dt="2019-01-28T17:52:35.061" v="929"/>
        <pc:sldMkLst>
          <pc:docMk/>
          <pc:sldMk cId="2645200003" sldId="649"/>
        </pc:sldMkLst>
      </pc:sldChg>
      <pc:sldChg chg="modNotes">
        <pc:chgData name="Bernadine M Waters" userId="S::cwaterb@jci.com::5d657e75-f57b-42f6-ae96-6cad197da76c" providerId="AD" clId="Web-{5B9D7467-B1CB-42D3-9DB1-3DA915F7298B}" dt="2019-01-28T17:54:44.295" v="946"/>
        <pc:sldMkLst>
          <pc:docMk/>
          <pc:sldMk cId="1506785147" sldId="650"/>
        </pc:sldMkLst>
      </pc:sldChg>
    </pc:docChg>
  </pc:docChgLst>
  <pc:docChgLst>
    <pc:chgData name="Valeria Anaya" userId="S::canayava@jci.com::f6c9f87b-227f-45a1-be75-98f8f01a8cc1" providerId="AD" clId="Web-{DFA083DB-1820-4628-BC83-BF8A64EA7882}"/>
    <pc:docChg chg="modSld">
      <pc:chgData name="Valeria Anaya" userId="S::canayava@jci.com::f6c9f87b-227f-45a1-be75-98f8f01a8cc1" providerId="AD" clId="Web-{DFA083DB-1820-4628-BC83-BF8A64EA7882}" dt="2018-09-12T14:35:03.637" v="4"/>
      <pc:docMkLst>
        <pc:docMk/>
      </pc:docMkLst>
      <pc:sldChg chg="modNotes">
        <pc:chgData name="Valeria Anaya" userId="S::canayava@jci.com::f6c9f87b-227f-45a1-be75-98f8f01a8cc1" providerId="AD" clId="Web-{DFA083DB-1820-4628-BC83-BF8A64EA7882}" dt="2018-09-12T14:35:03.637" v="4"/>
        <pc:sldMkLst>
          <pc:docMk/>
          <pc:sldMk cId="3859061995" sldId="627"/>
        </pc:sldMkLst>
      </pc:sldChg>
    </pc:docChg>
  </pc:docChgLst>
  <pc:docChgLst>
    <pc:chgData name="Bernadine M Waters" userId="S::cwaterb@jci.com::5d657e75-f57b-42f6-ae96-6cad197da76c" providerId="AD" clId="Web-{4C5427DE-4189-41CD-B8E0-1665CE878533}"/>
    <pc:docChg chg="modSld">
      <pc:chgData name="Bernadine M Waters" userId="S::cwaterb@jci.com::5d657e75-f57b-42f6-ae96-6cad197da76c" providerId="AD" clId="Web-{4C5427DE-4189-41CD-B8E0-1665CE878533}" dt="2018-09-28T12:49:29.980" v="1" actId="20577"/>
      <pc:docMkLst>
        <pc:docMk/>
      </pc:docMkLst>
      <pc:sldChg chg="modSp">
        <pc:chgData name="Bernadine M Waters" userId="S::cwaterb@jci.com::5d657e75-f57b-42f6-ae96-6cad197da76c" providerId="AD" clId="Web-{4C5427DE-4189-41CD-B8E0-1665CE878533}" dt="2018-09-28T12:49:29.980" v="1" actId="20577"/>
        <pc:sldMkLst>
          <pc:docMk/>
          <pc:sldMk cId="3708208905" sldId="644"/>
        </pc:sldMkLst>
        <pc:spChg chg="mod">
          <ac:chgData name="Bernadine M Waters" userId="S::cwaterb@jci.com::5d657e75-f57b-42f6-ae96-6cad197da76c" providerId="AD" clId="Web-{4C5427DE-4189-41CD-B8E0-1665CE878533}" dt="2018-09-28T12:49:29.980" v="1" actId="20577"/>
          <ac:spMkLst>
            <pc:docMk/>
            <pc:sldMk cId="3708208905" sldId="644"/>
            <ac:spMk id="2" creationId="{00000000-0000-0000-0000-000000000000}"/>
          </ac:spMkLst>
        </pc:spChg>
      </pc:sldChg>
    </pc:docChg>
  </pc:docChgLst>
  <pc:docChgLst>
    <pc:chgData name="Nallely Martinez Muñoz" userId="S::jmart499@jci.com::01f762f2-1118-4168-9b43-a846a1139f63" providerId="AD" clId="Web-{3DA00A2F-1701-1732-6765-ADB7B84D5E59}"/>
    <pc:docChg chg="modSld">
      <pc:chgData name="Nallely Martinez Muñoz" userId="S::jmart499@jci.com::01f762f2-1118-4168-9b43-a846a1139f63" providerId="AD" clId="Web-{3DA00A2F-1701-1732-6765-ADB7B84D5E59}" dt="2019-02-21T22:14:39.230" v="5" actId="20577"/>
      <pc:docMkLst>
        <pc:docMk/>
      </pc:docMkLst>
      <pc:sldChg chg="modSp">
        <pc:chgData name="Nallely Martinez Muñoz" userId="S::jmart499@jci.com::01f762f2-1118-4168-9b43-a846a1139f63" providerId="AD" clId="Web-{3DA00A2F-1701-1732-6765-ADB7B84D5E59}" dt="2019-02-21T22:14:39.230" v="4" actId="20577"/>
        <pc:sldMkLst>
          <pc:docMk/>
          <pc:sldMk cId="1531490458" sldId="655"/>
        </pc:sldMkLst>
        <pc:spChg chg="mod">
          <ac:chgData name="Nallely Martinez Muñoz" userId="S::jmart499@jci.com::01f762f2-1118-4168-9b43-a846a1139f63" providerId="AD" clId="Web-{3DA00A2F-1701-1732-6765-ADB7B84D5E59}" dt="2019-02-21T22:14:39.230" v="4" actId="20577"/>
          <ac:spMkLst>
            <pc:docMk/>
            <pc:sldMk cId="1531490458" sldId="655"/>
            <ac:spMk id="4" creationId="{00000000-0000-0000-0000-000000000000}"/>
          </ac:spMkLst>
        </pc:spChg>
      </pc:sldChg>
    </pc:docChg>
  </pc:docChgLst>
  <pc:docChgLst>
    <pc:chgData name="Casandra Walls" userId="S::cwallsc1@jci.com::9ca1e984-2f7c-49b3-bcb6-ae07485cfb84" providerId="AD" clId="Web-{3389D9F2-ABAC-4E1F-988A-51BDD7BF6867}"/>
    <pc:docChg chg="modSld">
      <pc:chgData name="Casandra Walls" userId="S::cwallsc1@jci.com::9ca1e984-2f7c-49b3-bcb6-ae07485cfb84" providerId="AD" clId="Web-{3389D9F2-ABAC-4E1F-988A-51BDD7BF6867}" dt="2018-09-12T18:30:16.424" v="30"/>
      <pc:docMkLst>
        <pc:docMk/>
      </pc:docMkLst>
      <pc:sldChg chg="modNotes">
        <pc:chgData name="Casandra Walls" userId="S::cwallsc1@jci.com::9ca1e984-2f7c-49b3-bcb6-ae07485cfb84" providerId="AD" clId="Web-{3389D9F2-ABAC-4E1F-988A-51BDD7BF6867}" dt="2018-09-12T18:26:50.606" v="1"/>
        <pc:sldMkLst>
          <pc:docMk/>
          <pc:sldMk cId="2058087892" sldId="617"/>
        </pc:sldMkLst>
      </pc:sldChg>
      <pc:sldChg chg="modNotes">
        <pc:chgData name="Casandra Walls" userId="S::cwallsc1@jci.com::9ca1e984-2f7c-49b3-bcb6-ae07485cfb84" providerId="AD" clId="Web-{3389D9F2-ABAC-4E1F-988A-51BDD7BF6867}" dt="2018-09-12T18:28:46.624" v="25"/>
        <pc:sldMkLst>
          <pc:docMk/>
          <pc:sldMk cId="3409224988" sldId="624"/>
        </pc:sldMkLst>
      </pc:sldChg>
      <pc:sldChg chg="modNotes">
        <pc:chgData name="Casandra Walls" userId="S::cwallsc1@jci.com::9ca1e984-2f7c-49b3-bcb6-ae07485cfb84" providerId="AD" clId="Web-{3389D9F2-ABAC-4E1F-988A-51BDD7BF6867}" dt="2018-09-12T18:29:16.547" v="27"/>
        <pc:sldMkLst>
          <pc:docMk/>
          <pc:sldMk cId="3031837532" sldId="626"/>
        </pc:sldMkLst>
      </pc:sldChg>
    </pc:docChg>
  </pc:docChgLst>
  <pc:docChgLst>
    <pc:chgData name="Cynthia L Collins" userId="S::ccollicy@jci.com::68869be3-64e5-4e83-9fd9-607e6a2af9be" providerId="AD" clId="Web-{06731A3C-01BA-4917-8FD6-81CDB038CCA4}"/>
    <pc:docChg chg="addSld modSection">
      <pc:chgData name="Cynthia L Collins" userId="S::ccollicy@jci.com::68869be3-64e5-4e83-9fd9-607e6a2af9be" providerId="AD" clId="Web-{06731A3C-01BA-4917-8FD6-81CDB038CCA4}" dt="2018-09-12T17:18:08.236" v="0"/>
      <pc:docMkLst>
        <pc:docMk/>
      </pc:docMkLst>
      <pc:sldChg chg="add">
        <pc:chgData name="Cynthia L Collins" userId="S::ccollicy@jci.com::68869be3-64e5-4e83-9fd9-607e6a2af9be" providerId="AD" clId="Web-{06731A3C-01BA-4917-8FD6-81CDB038CCA4}" dt="2018-09-12T17:18:08.236" v="0"/>
        <pc:sldMkLst>
          <pc:docMk/>
          <pc:sldMk cId="3161457362" sldId="635"/>
        </pc:sldMkLst>
      </pc:sldChg>
    </pc:docChg>
  </pc:docChgLst>
  <pc:docChgLst>
    <pc:chgData name="Cynthia L Collins" userId="S::ccollicy@jci.com::68869be3-64e5-4e83-9fd9-607e6a2af9be" providerId="AD" clId="Web-{D0F21439-F694-4CFC-8640-4D814DA458A6}"/>
    <pc:docChg chg="modSld">
      <pc:chgData name="Cynthia L Collins" userId="S::ccollicy@jci.com::68869be3-64e5-4e83-9fd9-607e6a2af9be" providerId="AD" clId="Web-{D0F21439-F694-4CFC-8640-4D814DA458A6}" dt="2018-09-14T19:56:08.356" v="8" actId="20577"/>
      <pc:docMkLst>
        <pc:docMk/>
      </pc:docMkLst>
    </pc:docChg>
  </pc:docChgLst>
  <pc:docChgLst>
    <pc:chgData name="Casandra Walls" userId="S::cwallsc1@jci.com::9ca1e984-2f7c-49b3-bcb6-ae07485cfb84" providerId="AD" clId="Web-{20DF11B4-23EC-4744-88B5-6AA46BB0FE8B}"/>
    <pc:docChg chg="modSld">
      <pc:chgData name="Casandra Walls" userId="S::cwallsc1@jci.com::9ca1e984-2f7c-49b3-bcb6-ae07485cfb84" providerId="AD" clId="Web-{20DF11B4-23EC-4744-88B5-6AA46BB0FE8B}" dt="2018-09-13T13:58:53.322" v="33"/>
      <pc:docMkLst>
        <pc:docMk/>
      </pc:docMkLst>
      <pc:sldChg chg="modNotes">
        <pc:chgData name="Casandra Walls" userId="S::cwallsc1@jci.com::9ca1e984-2f7c-49b3-bcb6-ae07485cfb84" providerId="AD" clId="Web-{20DF11B4-23EC-4744-88B5-6AA46BB0FE8B}" dt="2018-09-13T13:58:12.212" v="16"/>
        <pc:sldMkLst>
          <pc:docMk/>
          <pc:sldMk cId="2748640506" sldId="616"/>
        </pc:sldMkLst>
      </pc:sldChg>
      <pc:sldChg chg="modNotes">
        <pc:chgData name="Casandra Walls" userId="S::cwallsc1@jci.com::9ca1e984-2f7c-49b3-bcb6-ae07485cfb84" providerId="AD" clId="Web-{20DF11B4-23EC-4744-88B5-6AA46BB0FE8B}" dt="2018-09-13T13:58:53.322" v="33"/>
        <pc:sldMkLst>
          <pc:docMk/>
          <pc:sldMk cId="4244207453" sldId="618"/>
        </pc:sldMkLst>
      </pc:sldChg>
    </pc:docChg>
  </pc:docChgLst>
  <pc:docChgLst>
    <pc:chgData name="Bernadine M Waters" userId="S::cwaterb@jci.com::5d657e75-f57b-42f6-ae96-6cad197da76c" providerId="AD" clId="Web-{7B59E94A-A06C-4EE2-A95E-08094C305C9F}"/>
    <pc:docChg chg="modSld">
      <pc:chgData name="Bernadine M Waters" userId="S::cwaterb@jci.com::5d657e75-f57b-42f6-ae96-6cad197da76c" providerId="AD" clId="Web-{7B59E94A-A06C-4EE2-A95E-08094C305C9F}" dt="2019-02-12T17:13:58.504" v="56"/>
      <pc:docMkLst>
        <pc:docMk/>
      </pc:docMkLst>
      <pc:sldChg chg="modNotes">
        <pc:chgData name="Bernadine M Waters" userId="S::cwaterb@jci.com::5d657e75-f57b-42f6-ae96-6cad197da76c" providerId="AD" clId="Web-{7B59E94A-A06C-4EE2-A95E-08094C305C9F}" dt="2019-02-12T17:13:58.504" v="56"/>
        <pc:sldMkLst>
          <pc:docMk/>
          <pc:sldMk cId="1439660547" sldId="652"/>
        </pc:sldMkLst>
      </pc:sldChg>
    </pc:docChg>
  </pc:docChgLst>
  <pc:docChgLst>
    <pc:chgData name="Casandra Walls" userId="9ca1e984-2f7c-49b3-bcb6-ae07485cfb84" providerId="ADAL" clId="{EFD8B874-1A84-4329-8021-02AA8F13549D}"/>
    <pc:docChg chg="modSld modNotesMaster modHandout">
      <pc:chgData name="Casandra Walls" userId="9ca1e984-2f7c-49b3-bcb6-ae07485cfb84" providerId="ADAL" clId="{EFD8B874-1A84-4329-8021-02AA8F13549D}" dt="2018-09-26T17:05:42.208" v="0"/>
      <pc:docMkLst>
        <pc:docMk/>
      </pc:docMkLst>
      <pc:sldChg chg="modNotes">
        <pc:chgData name="Casandra Walls" userId="9ca1e984-2f7c-49b3-bcb6-ae07485cfb84" providerId="ADAL" clId="{EFD8B874-1A84-4329-8021-02AA8F13549D}" dt="2018-09-26T17:05:42.208" v="0"/>
        <pc:sldMkLst>
          <pc:docMk/>
          <pc:sldMk cId="3097956858" sldId="465"/>
        </pc:sldMkLst>
      </pc:sldChg>
      <pc:sldChg chg="modNotes">
        <pc:chgData name="Casandra Walls" userId="9ca1e984-2f7c-49b3-bcb6-ae07485cfb84" providerId="ADAL" clId="{EFD8B874-1A84-4329-8021-02AA8F13549D}" dt="2018-09-26T17:05:42.208" v="0"/>
        <pc:sldMkLst>
          <pc:docMk/>
          <pc:sldMk cId="1524944423" sldId="473"/>
        </pc:sldMkLst>
      </pc:sldChg>
      <pc:sldChg chg="modNotes">
        <pc:chgData name="Casandra Walls" userId="9ca1e984-2f7c-49b3-bcb6-ae07485cfb84" providerId="ADAL" clId="{EFD8B874-1A84-4329-8021-02AA8F13549D}" dt="2018-09-26T17:05:42.208" v="0"/>
        <pc:sldMkLst>
          <pc:docMk/>
          <pc:sldMk cId="4244207453" sldId="618"/>
        </pc:sldMkLst>
      </pc:sldChg>
      <pc:sldChg chg="modNotes">
        <pc:chgData name="Casandra Walls" userId="9ca1e984-2f7c-49b3-bcb6-ae07485cfb84" providerId="ADAL" clId="{EFD8B874-1A84-4329-8021-02AA8F13549D}" dt="2018-09-26T17:05:42.208" v="0"/>
        <pc:sldMkLst>
          <pc:docMk/>
          <pc:sldMk cId="3409224988" sldId="624"/>
        </pc:sldMkLst>
      </pc:sldChg>
      <pc:sldChg chg="modNotes">
        <pc:chgData name="Casandra Walls" userId="9ca1e984-2f7c-49b3-bcb6-ae07485cfb84" providerId="ADAL" clId="{EFD8B874-1A84-4329-8021-02AA8F13549D}" dt="2018-09-26T17:05:42.208" v="0"/>
        <pc:sldMkLst>
          <pc:docMk/>
          <pc:sldMk cId="3031837532" sldId="626"/>
        </pc:sldMkLst>
      </pc:sldChg>
      <pc:sldChg chg="modNotes">
        <pc:chgData name="Casandra Walls" userId="9ca1e984-2f7c-49b3-bcb6-ae07485cfb84" providerId="ADAL" clId="{EFD8B874-1A84-4329-8021-02AA8F13549D}" dt="2018-09-26T17:05:42.208" v="0"/>
        <pc:sldMkLst>
          <pc:docMk/>
          <pc:sldMk cId="3859061995" sldId="627"/>
        </pc:sldMkLst>
      </pc:sldChg>
      <pc:sldChg chg="modNotes">
        <pc:chgData name="Casandra Walls" userId="9ca1e984-2f7c-49b3-bcb6-ae07485cfb84" providerId="ADAL" clId="{EFD8B874-1A84-4329-8021-02AA8F13549D}" dt="2018-09-26T17:05:42.208" v="0"/>
        <pc:sldMkLst>
          <pc:docMk/>
          <pc:sldMk cId="3161457362" sldId="635"/>
        </pc:sldMkLst>
      </pc:sldChg>
      <pc:sldChg chg="modNotes">
        <pc:chgData name="Casandra Walls" userId="9ca1e984-2f7c-49b3-bcb6-ae07485cfb84" providerId="ADAL" clId="{EFD8B874-1A84-4329-8021-02AA8F13549D}" dt="2018-09-26T17:05:42.208" v="0"/>
        <pc:sldMkLst>
          <pc:docMk/>
          <pc:sldMk cId="4233806682" sldId="636"/>
        </pc:sldMkLst>
      </pc:sldChg>
      <pc:sldChg chg="modNotes">
        <pc:chgData name="Casandra Walls" userId="9ca1e984-2f7c-49b3-bcb6-ae07485cfb84" providerId="ADAL" clId="{EFD8B874-1A84-4329-8021-02AA8F13549D}" dt="2018-09-26T17:05:42.208" v="0"/>
        <pc:sldMkLst>
          <pc:docMk/>
          <pc:sldMk cId="1091008722" sldId="637"/>
        </pc:sldMkLst>
      </pc:sldChg>
    </pc:docChg>
  </pc:docChgLst>
  <pc:docChgLst>
    <pc:chgData name="Leslie Grullon" userId="S::jgrulll@jci.com::8b39e012-c7bc-4c04-89b2-af0bd4fc2417" providerId="AD" clId="Web-{51C9963F-08F3-DAE1-1B19-6DCF94568831}"/>
    <pc:docChg chg="modSld">
      <pc:chgData name="Leslie Grullon" userId="S::jgrulll@jci.com::8b39e012-c7bc-4c04-89b2-af0bd4fc2417" providerId="AD" clId="Web-{51C9963F-08F3-DAE1-1B19-6DCF94568831}" dt="2019-02-11T19:16:13.587" v="6" actId="14100"/>
      <pc:docMkLst>
        <pc:docMk/>
      </pc:docMkLst>
      <pc:sldChg chg="addSp modSp">
        <pc:chgData name="Leslie Grullon" userId="S::jgrulll@jci.com::8b39e012-c7bc-4c04-89b2-af0bd4fc2417" providerId="AD" clId="Web-{51C9963F-08F3-DAE1-1B19-6DCF94568831}" dt="2019-02-11T19:16:13.587" v="6" actId="14100"/>
        <pc:sldMkLst>
          <pc:docMk/>
          <pc:sldMk cId="2645200003" sldId="649"/>
        </pc:sldMkLst>
        <pc:spChg chg="add mod">
          <ac:chgData name="Leslie Grullon" userId="S::jgrulll@jci.com::8b39e012-c7bc-4c04-89b2-af0bd4fc2417" providerId="AD" clId="Web-{51C9963F-08F3-DAE1-1B19-6DCF94568831}" dt="2019-02-11T19:16:13.587" v="6" actId="14100"/>
          <ac:spMkLst>
            <pc:docMk/>
            <pc:sldMk cId="2645200003" sldId="649"/>
            <ac:spMk id="3" creationId="{900F165C-597F-48F1-B468-D9D4E24B7B1A}"/>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bwMode="auto">
          <a:xfrm>
            <a:off x="1" y="1"/>
            <a:ext cx="4161566" cy="366170"/>
          </a:xfrm>
          <a:prstGeom prst="rect">
            <a:avLst/>
          </a:prstGeom>
          <a:noFill/>
          <a:ln w="9525">
            <a:noFill/>
            <a:miter lim="800000"/>
            <a:headEnd/>
            <a:tailEnd/>
          </a:ln>
          <a:effectLst/>
        </p:spPr>
        <p:txBody>
          <a:bodyPr vert="horz" wrap="square" lIns="95126" tIns="47563" rIns="95126" bIns="47563" numCol="1" anchor="t" anchorCtr="0" compatLnSpc="1">
            <a:prstTxWarp prst="textNoShape">
              <a:avLst/>
            </a:prstTxWarp>
          </a:bodyPr>
          <a:lstStyle>
            <a:lvl1pPr>
              <a:defRPr sz="1200">
                <a:latin typeface="Arial" charset="0"/>
                <a:cs typeface="+mn-cs"/>
              </a:defRPr>
            </a:lvl1pPr>
          </a:lstStyle>
          <a:p>
            <a:pPr>
              <a:defRPr/>
            </a:pPr>
            <a:r>
              <a:rPr lang="en-GB"/>
              <a:t>Header - Use 'Insert &gt;Header &amp; Footer' to modify this text and ‘Apply to all’</a:t>
            </a:r>
            <a:endParaRPr lang="de-DE"/>
          </a:p>
        </p:txBody>
      </p:sp>
      <p:sp>
        <p:nvSpPr>
          <p:cNvPr id="75779" name="Rectangle 3"/>
          <p:cNvSpPr>
            <a:spLocks noGrp="1" noChangeArrowheads="1"/>
          </p:cNvSpPr>
          <p:nvPr>
            <p:ph type="dt" sz="quarter" idx="1"/>
          </p:nvPr>
        </p:nvSpPr>
        <p:spPr bwMode="auto">
          <a:xfrm>
            <a:off x="5437392" y="1"/>
            <a:ext cx="4161566" cy="366170"/>
          </a:xfrm>
          <a:prstGeom prst="rect">
            <a:avLst/>
          </a:prstGeom>
          <a:noFill/>
          <a:ln w="9525">
            <a:noFill/>
            <a:miter lim="800000"/>
            <a:headEnd/>
            <a:tailEnd/>
          </a:ln>
          <a:effectLst/>
        </p:spPr>
        <p:txBody>
          <a:bodyPr vert="horz" wrap="square" lIns="95126" tIns="47563" rIns="95126" bIns="47563" numCol="1" anchor="t" anchorCtr="0" compatLnSpc="1">
            <a:prstTxWarp prst="textNoShape">
              <a:avLst/>
            </a:prstTxWarp>
          </a:bodyPr>
          <a:lstStyle>
            <a:lvl1pPr algn="r">
              <a:defRPr sz="1200">
                <a:latin typeface="Arial" charset="0"/>
                <a:cs typeface="+mn-cs"/>
              </a:defRPr>
            </a:lvl1pPr>
          </a:lstStyle>
          <a:p>
            <a:pPr>
              <a:defRPr/>
            </a:pPr>
            <a:endParaRPr lang="de-DE"/>
          </a:p>
        </p:txBody>
      </p:sp>
      <p:sp>
        <p:nvSpPr>
          <p:cNvPr id="75780" name="Rectangle 4"/>
          <p:cNvSpPr>
            <a:spLocks noGrp="1" noChangeArrowheads="1"/>
          </p:cNvSpPr>
          <p:nvPr>
            <p:ph type="ftr" sz="quarter" idx="2"/>
          </p:nvPr>
        </p:nvSpPr>
        <p:spPr bwMode="auto">
          <a:xfrm>
            <a:off x="1" y="6947861"/>
            <a:ext cx="4161566" cy="366169"/>
          </a:xfrm>
          <a:prstGeom prst="rect">
            <a:avLst/>
          </a:prstGeom>
          <a:noFill/>
          <a:ln w="9525">
            <a:noFill/>
            <a:miter lim="800000"/>
            <a:headEnd/>
            <a:tailEnd/>
          </a:ln>
          <a:effectLst/>
        </p:spPr>
        <p:txBody>
          <a:bodyPr vert="horz" wrap="square" lIns="95126" tIns="47563" rIns="95126" bIns="47563" numCol="1" anchor="b" anchorCtr="0" compatLnSpc="1">
            <a:prstTxWarp prst="textNoShape">
              <a:avLst/>
            </a:prstTxWarp>
          </a:bodyPr>
          <a:lstStyle>
            <a:lvl1pPr>
              <a:defRPr sz="1200">
                <a:latin typeface="Arial" charset="0"/>
                <a:cs typeface="+mn-cs"/>
              </a:defRPr>
            </a:lvl1pPr>
          </a:lstStyle>
          <a:p>
            <a:pPr>
              <a:defRPr/>
            </a:pPr>
            <a:r>
              <a:rPr lang="en-GB"/>
              <a:t>Footer - Use 'Insert &gt;Header &amp; Footer' to modify this text and ‘Apply to all’</a:t>
            </a:r>
            <a:endParaRPr lang="de-DE"/>
          </a:p>
        </p:txBody>
      </p:sp>
      <p:sp>
        <p:nvSpPr>
          <p:cNvPr id="75781" name="Rectangle 5"/>
          <p:cNvSpPr>
            <a:spLocks noGrp="1" noChangeArrowheads="1"/>
          </p:cNvSpPr>
          <p:nvPr>
            <p:ph type="sldNum" sz="quarter" idx="3"/>
          </p:nvPr>
        </p:nvSpPr>
        <p:spPr bwMode="auto">
          <a:xfrm>
            <a:off x="5437392" y="6947861"/>
            <a:ext cx="4161566" cy="366169"/>
          </a:xfrm>
          <a:prstGeom prst="rect">
            <a:avLst/>
          </a:prstGeom>
          <a:noFill/>
          <a:ln w="9525">
            <a:noFill/>
            <a:miter lim="800000"/>
            <a:headEnd/>
            <a:tailEnd/>
          </a:ln>
          <a:effectLst/>
        </p:spPr>
        <p:txBody>
          <a:bodyPr vert="horz" wrap="square" lIns="95126" tIns="47563" rIns="95126" bIns="47563" numCol="1" anchor="b" anchorCtr="0" compatLnSpc="1">
            <a:prstTxWarp prst="textNoShape">
              <a:avLst/>
            </a:prstTxWarp>
          </a:bodyPr>
          <a:lstStyle>
            <a:lvl1pPr algn="r">
              <a:defRPr sz="1200"/>
            </a:lvl1pPr>
          </a:lstStyle>
          <a:p>
            <a:fld id="{89DDC178-408E-43EE-BF8A-7CB72437D5D5}" type="slidenum">
              <a:rPr lang="de-DE"/>
              <a:pPr/>
              <a:t>‹#›</a:t>
            </a:fld>
            <a:endParaRPr lang="de-DE"/>
          </a:p>
        </p:txBody>
      </p:sp>
    </p:spTree>
    <p:extLst>
      <p:ext uri="{BB962C8B-B14F-4D97-AF65-F5344CB8AC3E}">
        <p14:creationId xmlns:p14="http://schemas.microsoft.com/office/powerpoint/2010/main" val="2099576542"/>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334469" y="169429"/>
            <a:ext cx="4555128" cy="32413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b="0">
                <a:solidFill>
                  <a:schemeClr val="bg2"/>
                </a:solidFill>
                <a:latin typeface="Arial" charset="0"/>
                <a:cs typeface="+mn-cs"/>
              </a:defRPr>
            </a:lvl1pPr>
          </a:lstStyle>
          <a:p>
            <a:pPr>
              <a:defRPr/>
            </a:pPr>
            <a:r>
              <a:rPr lang="en-GB"/>
              <a:t>Header - Use 'Insert &gt;Header &amp; Footer' to modify this text and ‘Apply to all’</a:t>
            </a:r>
            <a:endParaRPr lang="de-DE"/>
          </a:p>
        </p:txBody>
      </p:sp>
      <p:sp>
        <p:nvSpPr>
          <p:cNvPr id="7171" name="Rectangle 3"/>
          <p:cNvSpPr>
            <a:spLocks noGrp="1" noChangeArrowheads="1"/>
          </p:cNvSpPr>
          <p:nvPr>
            <p:ph type="dt" idx="1"/>
          </p:nvPr>
        </p:nvSpPr>
        <p:spPr bwMode="auto">
          <a:xfrm>
            <a:off x="5096968" y="169430"/>
            <a:ext cx="4161566" cy="32413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000">
                <a:solidFill>
                  <a:schemeClr val="bg2"/>
                </a:solidFill>
                <a:latin typeface="Arial" charset="0"/>
                <a:cs typeface="+mn-cs"/>
              </a:defRPr>
            </a:lvl1pPr>
          </a:lstStyle>
          <a:p>
            <a:pPr>
              <a:defRPr/>
            </a:pPr>
            <a:endParaRPr lang="de-DE"/>
          </a:p>
        </p:txBody>
      </p:sp>
      <p:sp>
        <p:nvSpPr>
          <p:cNvPr id="7173" name="Rectangle 5"/>
          <p:cNvSpPr>
            <a:spLocks noGrp="1" noChangeArrowheads="1"/>
          </p:cNvSpPr>
          <p:nvPr>
            <p:ph type="body" sz="quarter" idx="3"/>
          </p:nvPr>
        </p:nvSpPr>
        <p:spPr bwMode="auto">
          <a:xfrm>
            <a:off x="334469" y="647700"/>
            <a:ext cx="4555127" cy="608606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e-DE" noProof="0"/>
              <a:t>Indent level 0 (Use for headings)</a:t>
            </a:r>
          </a:p>
          <a:p>
            <a:pPr lvl="1"/>
            <a:r>
              <a:rPr lang="de-DE" noProof="0"/>
              <a:t>Indent Level 1 (Use for paragraph text)</a:t>
            </a:r>
          </a:p>
          <a:p>
            <a:pPr lvl="2"/>
            <a:r>
              <a:rPr lang="de-DE" noProof="0"/>
              <a:t>Indent Level 2 (First level bullets)</a:t>
            </a:r>
          </a:p>
          <a:p>
            <a:pPr lvl="3"/>
            <a:r>
              <a:rPr lang="de-DE" noProof="0"/>
              <a:t>Indent Level 3 (Second level bullets)</a:t>
            </a:r>
          </a:p>
          <a:p>
            <a:pPr lvl="4"/>
            <a:r>
              <a:rPr lang="de-DE" noProof="0"/>
              <a:t>Indent Level 4</a:t>
            </a:r>
          </a:p>
        </p:txBody>
      </p:sp>
      <p:sp>
        <p:nvSpPr>
          <p:cNvPr id="8" name="Rectangle 5"/>
          <p:cNvSpPr txBox="1">
            <a:spLocks noChangeArrowheads="1"/>
          </p:cNvSpPr>
          <p:nvPr/>
        </p:nvSpPr>
        <p:spPr bwMode="auto">
          <a:xfrm>
            <a:off x="660739" y="6879537"/>
            <a:ext cx="1136207" cy="92333"/>
          </a:xfrm>
          <a:prstGeom prst="rect">
            <a:avLst/>
          </a:prstGeom>
          <a:noFill/>
          <a:ln w="9525">
            <a:noFill/>
            <a:miter lim="800000"/>
            <a:headEnd/>
            <a:tailEnd/>
          </a:ln>
          <a:effectLst/>
        </p:spPr>
        <p:txBody>
          <a:bodyPr lIns="0" tIns="0" rIns="0" bIns="0">
            <a:spAutoFit/>
          </a:bodyPr>
          <a:lstStyle>
            <a:lvl1pPr>
              <a:defRPr sz="1000" noProof="1" smtClean="0">
                <a:solidFill>
                  <a:schemeClr val="bg2"/>
                </a:solidFill>
                <a:latin typeface="Arial" charset="0"/>
              </a:defRPr>
            </a:lvl1pPr>
          </a:lstStyle>
          <a:p>
            <a:pPr>
              <a:defRPr/>
            </a:pPr>
            <a:r>
              <a:rPr lang="en-US" sz="600">
                <a:solidFill>
                  <a:srgbClr val="000000"/>
                </a:solidFill>
                <a:cs typeface="+mn-cs"/>
              </a:rPr>
              <a:t>Johnson Controls, Inc. —</a:t>
            </a:r>
            <a:endParaRPr lang="en-GB" sz="600">
              <a:solidFill>
                <a:srgbClr val="000000"/>
              </a:solidFill>
              <a:cs typeface="Arial" charset="0"/>
            </a:endParaRPr>
          </a:p>
        </p:txBody>
      </p:sp>
      <p:pic>
        <p:nvPicPr>
          <p:cNvPr id="10" name="Picture 9" descr="JCI_RGB.em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9989" y="6706947"/>
            <a:ext cx="838545" cy="371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ooter Placeholder 1"/>
          <p:cNvSpPr>
            <a:spLocks noGrp="1"/>
          </p:cNvSpPr>
          <p:nvPr>
            <p:ph type="ftr" sz="quarter" idx="4"/>
          </p:nvPr>
        </p:nvSpPr>
        <p:spPr>
          <a:xfrm>
            <a:off x="1582294" y="6827489"/>
            <a:ext cx="4906220" cy="202096"/>
          </a:xfrm>
          <a:prstGeom prst="rect">
            <a:avLst/>
          </a:prstGeom>
        </p:spPr>
        <p:txBody>
          <a:bodyPr vert="horz" lIns="0" tIns="0" rIns="0" bIns="0" rtlCol="0" anchor="ctr"/>
          <a:lstStyle>
            <a:lvl1pPr algn="l">
              <a:defRPr sz="600">
                <a:solidFill>
                  <a:schemeClr val="tx1"/>
                </a:solidFill>
              </a:defRPr>
            </a:lvl1pPr>
          </a:lstStyle>
          <a:p>
            <a:r>
              <a:rPr lang="en-GB"/>
              <a:t>Footer - Use 'Insert &gt;Header &amp; Footer' to modify this text and ‘Apply to all’</a:t>
            </a:r>
          </a:p>
        </p:txBody>
      </p:sp>
      <p:sp>
        <p:nvSpPr>
          <p:cNvPr id="2" name="TextBox 1"/>
          <p:cNvSpPr txBox="1"/>
          <p:nvPr/>
        </p:nvSpPr>
        <p:spPr>
          <a:xfrm>
            <a:off x="5185164" y="3946680"/>
            <a:ext cx="556243" cy="230832"/>
          </a:xfrm>
          <a:prstGeom prst="rect">
            <a:avLst/>
          </a:prstGeom>
          <a:noFill/>
        </p:spPr>
        <p:txBody>
          <a:bodyPr wrap="none" lIns="0" tIns="0" rIns="0" bIns="0" rtlCol="0">
            <a:spAutoFit/>
          </a:bodyPr>
          <a:lstStyle/>
          <a:p>
            <a:r>
              <a:rPr lang="en-GB" sz="1500">
                <a:solidFill>
                  <a:schemeClr val="bg2"/>
                </a:solidFill>
              </a:rPr>
              <a:t>Notes:</a:t>
            </a:r>
          </a:p>
        </p:txBody>
      </p:sp>
      <p:sp>
        <p:nvSpPr>
          <p:cNvPr id="3" name="Slide Number Placeholder 2"/>
          <p:cNvSpPr>
            <a:spLocks noGrp="1"/>
          </p:cNvSpPr>
          <p:nvPr>
            <p:ph type="sldNum" sz="quarter" idx="5"/>
          </p:nvPr>
        </p:nvSpPr>
        <p:spPr>
          <a:xfrm>
            <a:off x="240090" y="6818939"/>
            <a:ext cx="346153" cy="204019"/>
          </a:xfrm>
          <a:prstGeom prst="rect">
            <a:avLst/>
          </a:prstGeom>
        </p:spPr>
        <p:txBody>
          <a:bodyPr vert="horz" lIns="0" tIns="0" rIns="0" bIns="0" rtlCol="0" anchor="ctr"/>
          <a:lstStyle>
            <a:lvl1pPr algn="r">
              <a:defRPr sz="1000"/>
            </a:lvl1pPr>
          </a:lstStyle>
          <a:p>
            <a:fld id="{90D93DA3-2A01-4D17-B1E9-D362EE71B141}" type="slidenum">
              <a:rPr lang="en-GB" smtClean="0"/>
              <a:pPr/>
              <a:t>‹#›</a:t>
            </a:fld>
            <a:endParaRPr lang="en-GB"/>
          </a:p>
        </p:txBody>
      </p:sp>
      <p:sp>
        <p:nvSpPr>
          <p:cNvPr id="4" name="Slide Image Placeholder 3"/>
          <p:cNvSpPr>
            <a:spLocks noGrp="1" noRot="1" noChangeAspect="1"/>
          </p:cNvSpPr>
          <p:nvPr>
            <p:ph type="sldImg" idx="2"/>
          </p:nvPr>
        </p:nvSpPr>
        <p:spPr>
          <a:xfrm>
            <a:off x="5145088" y="727075"/>
            <a:ext cx="4135437" cy="3101975"/>
          </a:xfrm>
          <a:prstGeom prst="rect">
            <a:avLst/>
          </a:prstGeom>
          <a:noFill/>
          <a:ln w="12700">
            <a:solidFill>
              <a:prstClr val="black"/>
            </a:solidFill>
          </a:ln>
        </p:spPr>
        <p:txBody>
          <a:bodyPr vert="horz" lIns="94851" tIns="47425" rIns="94851" bIns="47425" rtlCol="0" anchor="ctr"/>
          <a:lstStyle/>
          <a:p>
            <a:endParaRPr lang="en-GB"/>
          </a:p>
        </p:txBody>
      </p:sp>
    </p:spTree>
    <p:extLst>
      <p:ext uri="{BB962C8B-B14F-4D97-AF65-F5344CB8AC3E}">
        <p14:creationId xmlns:p14="http://schemas.microsoft.com/office/powerpoint/2010/main" val="2465571862"/>
      </p:ext>
    </p:extLst>
  </p:cSld>
  <p:clrMap bg1="lt1" tx1="dk1" bg2="lt2" tx2="dk2" accent1="accent1" accent2="accent2" accent3="accent3" accent4="accent4" accent5="accent5" accent6="accent6" hlink="hlink" folHlink="folHlink"/>
  <p:hf dt="0"/>
  <p:notesStyle>
    <a:lvl1pPr algn="l" rtl="0" eaLnBrk="0" fontAlgn="base" hangingPunct="0">
      <a:spcBef>
        <a:spcPts val="0"/>
      </a:spcBef>
      <a:spcAft>
        <a:spcPts val="600"/>
      </a:spcAft>
      <a:defRPr sz="1600" kern="1200" baseline="0">
        <a:solidFill>
          <a:schemeClr val="tx2"/>
        </a:solidFill>
        <a:latin typeface="Arial" charset="0"/>
        <a:ea typeface="+mn-ea"/>
        <a:cs typeface="+mn-cs"/>
      </a:defRPr>
    </a:lvl1pPr>
    <a:lvl2pPr marL="0" indent="0" algn="l" rtl="0" eaLnBrk="0" fontAlgn="base" hangingPunct="0">
      <a:lnSpc>
        <a:spcPct val="110000"/>
      </a:lnSpc>
      <a:spcBef>
        <a:spcPts val="0"/>
      </a:spcBef>
      <a:spcAft>
        <a:spcPts val="600"/>
      </a:spcAft>
      <a:buFontTx/>
      <a:buNone/>
      <a:defRPr sz="1100" kern="1200">
        <a:solidFill>
          <a:schemeClr val="tx1"/>
        </a:solidFill>
        <a:latin typeface="Arial" charset="0"/>
        <a:ea typeface="+mn-ea"/>
        <a:cs typeface="+mn-cs"/>
      </a:defRPr>
    </a:lvl2pPr>
    <a:lvl3pPr marL="179388" indent="-179388" algn="l" rtl="0" eaLnBrk="0" fontAlgn="base" hangingPunct="0">
      <a:lnSpc>
        <a:spcPct val="110000"/>
      </a:lnSpc>
      <a:spcBef>
        <a:spcPts val="0"/>
      </a:spcBef>
      <a:spcAft>
        <a:spcPct val="0"/>
      </a:spcAft>
      <a:buFont typeface="Wingdings" panose="05000000000000000000" pitchFamily="2" charset="2"/>
      <a:buChar char="n"/>
      <a:defRPr sz="1100" kern="1200" baseline="0">
        <a:solidFill>
          <a:schemeClr val="tx1"/>
        </a:solidFill>
        <a:latin typeface="Arial" charset="0"/>
        <a:ea typeface="+mn-ea"/>
        <a:cs typeface="+mn-cs"/>
      </a:defRPr>
    </a:lvl3pPr>
    <a:lvl4pPr marL="358775" indent="-179388" algn="l" rtl="0" eaLnBrk="0" fontAlgn="base" hangingPunct="0">
      <a:lnSpc>
        <a:spcPct val="110000"/>
      </a:lnSpc>
      <a:spcBef>
        <a:spcPts val="0"/>
      </a:spcBef>
      <a:spcAft>
        <a:spcPct val="0"/>
      </a:spcAft>
      <a:buFont typeface="Wingdings" panose="05000000000000000000" pitchFamily="2" charset="2"/>
      <a:buChar char="n"/>
      <a:defRPr sz="1100" kern="1200" baseline="0">
        <a:solidFill>
          <a:schemeClr val="tx1"/>
        </a:solidFill>
        <a:latin typeface="Arial" charset="0"/>
        <a:ea typeface="+mn-ea"/>
        <a:cs typeface="+mn-cs"/>
      </a:defRPr>
    </a:lvl4pPr>
    <a:lvl5pPr marL="538163" indent="-179388" algn="l" rtl="0" eaLnBrk="0" fontAlgn="base" hangingPunct="0">
      <a:lnSpc>
        <a:spcPct val="110000"/>
      </a:lnSpc>
      <a:spcBef>
        <a:spcPts val="0"/>
      </a:spcBef>
      <a:spcAft>
        <a:spcPct val="0"/>
      </a:spcAft>
      <a:buFont typeface="Wingdings" panose="05000000000000000000" pitchFamily="2" charset="2"/>
      <a:buChar char="n"/>
      <a:defRPr sz="11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mod="1">
    <p:ext uri="{620B2872-D7B9-4A21-9093-7833F8D536E1}">
      <p15:sldGuideLst xmlns:p15="http://schemas.microsoft.com/office/powerpoint/2012/main">
        <p15:guide id="1" pos="211" userDrawn="1">
          <p15:clr>
            <a:srgbClr val="F26B43"/>
          </p15:clr>
        </p15:guide>
        <p15:guide id="2" pos="5832" userDrawn="1">
          <p15:clr>
            <a:srgbClr val="F26B43"/>
          </p15:clr>
        </p15:guide>
        <p15:guide id="3" orient="horz" pos="408" userDrawn="1">
          <p15:clr>
            <a:srgbClr val="F26B43"/>
          </p15:clr>
        </p15:guide>
        <p15:guide id="4" orient="horz" pos="4242" userDrawn="1">
          <p15:clr>
            <a:srgbClr val="F26B43"/>
          </p15:clr>
        </p15:guide>
        <p15:guide id="5" pos="3255" userDrawn="1">
          <p15:clr>
            <a:srgbClr val="F26B43"/>
          </p15:clr>
        </p15:guide>
        <p15:guide id="6" orient="horz" pos="455"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46675" y="727075"/>
            <a:ext cx="4132263" cy="3100388"/>
          </a:xfrm>
        </p:spPr>
      </p:sp>
      <p:sp>
        <p:nvSpPr>
          <p:cNvPr id="3" name="Notes Placeholder 2"/>
          <p:cNvSpPr>
            <a:spLocks noGrp="1"/>
          </p:cNvSpPr>
          <p:nvPr>
            <p:ph type="body" idx="1"/>
          </p:nvPr>
        </p:nvSpPr>
        <p:spPr/>
        <p:txBody>
          <a:bodyPr/>
          <a:lstStyle/>
          <a:p>
            <a:r>
              <a:rPr lang="en-US" dirty="0">
                <a:latin typeface="Arial"/>
                <a:cs typeface="Arial"/>
              </a:rPr>
              <a:t>Trainer: (You should be toggling between the PowerPoint document &amp; the E2Open tool) The ASN, which is an Advanced Ship Notice, is a Mandatory document that must be included with all shipments to the JCI Plant.</a:t>
            </a:r>
          </a:p>
          <a:p>
            <a:r>
              <a:rPr lang="en-US" dirty="0">
                <a:latin typeface="Arial"/>
                <a:cs typeface="Arial"/>
              </a:rPr>
              <a:t>Read slide &amp; demonstrate in E2Open.  </a:t>
            </a:r>
          </a:p>
          <a:p>
            <a:r>
              <a:rPr lang="en-US" dirty="0">
                <a:latin typeface="Arial"/>
                <a:cs typeface="Arial"/>
              </a:rPr>
              <a:t>If you are creating a shipment for SA Firm Deliver Schedule, select "Create Shipment" under the SA Firm Delivery Schedule Category. For Discrete orders, select "Create Shipment under the Shipment Category on the Collaborative Order Management page.  </a:t>
            </a:r>
          </a:p>
          <a:p>
            <a:endParaRPr lang="en-US">
              <a:latin typeface="Calibri"/>
            </a:endParaRPr>
          </a:p>
        </p:txBody>
      </p:sp>
      <p:sp>
        <p:nvSpPr>
          <p:cNvPr id="4" name="Header Placeholder 3"/>
          <p:cNvSpPr>
            <a:spLocks noGrp="1"/>
          </p:cNvSpPr>
          <p:nvPr>
            <p:ph type="hdr" sz="quarter"/>
          </p:nvPr>
        </p:nvSpPr>
        <p:spPr/>
        <p:txBody>
          <a:bodyPr/>
          <a:lstStyle/>
          <a:p>
            <a:pPr>
              <a:defRPr/>
            </a:pPr>
            <a:r>
              <a:rPr lang="en-GB"/>
              <a:t>Header - Use 'Insert &gt;Header &amp; Footer' to modify this text and ‘Apply to all’</a:t>
            </a:r>
            <a:endParaRPr lang="de-DE"/>
          </a:p>
        </p:txBody>
      </p:sp>
      <p:sp>
        <p:nvSpPr>
          <p:cNvPr id="5" name="Footer Placeholder 4"/>
          <p:cNvSpPr>
            <a:spLocks noGrp="1"/>
          </p:cNvSpPr>
          <p:nvPr>
            <p:ph type="ftr" sz="quarter" idx="4"/>
          </p:nvPr>
        </p:nvSpPr>
        <p:spPr/>
        <p:txBody>
          <a:bodyPr/>
          <a:lstStyle/>
          <a:p>
            <a:r>
              <a:rPr lang="en-GB"/>
              <a:t>Footer - Use 'Insert &gt;Header &amp; Footer' to modify this text and ‘Apply to all’</a:t>
            </a:r>
          </a:p>
        </p:txBody>
      </p:sp>
      <p:sp>
        <p:nvSpPr>
          <p:cNvPr id="6" name="Slide Number Placeholder 5"/>
          <p:cNvSpPr>
            <a:spLocks noGrp="1"/>
          </p:cNvSpPr>
          <p:nvPr>
            <p:ph type="sldNum" sz="quarter" idx="5"/>
          </p:nvPr>
        </p:nvSpPr>
        <p:spPr/>
        <p:txBody>
          <a:bodyPr/>
          <a:lstStyle/>
          <a:p>
            <a:fld id="{90D93DA3-2A01-4D17-B1E9-D362EE71B141}" type="slidenum">
              <a:rPr lang="en-GB" smtClean="0"/>
              <a:pPr/>
              <a:t>2</a:t>
            </a:fld>
            <a:endParaRPr lang="en-GB"/>
          </a:p>
        </p:txBody>
      </p:sp>
    </p:spTree>
    <p:extLst>
      <p:ext uri="{BB962C8B-B14F-4D97-AF65-F5344CB8AC3E}">
        <p14:creationId xmlns:p14="http://schemas.microsoft.com/office/powerpoint/2010/main" val="8828681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How to find your Saved Draft ASN, you need to go to Collaborative Order Management &amp; click under the Shipment Category, select Draft Search.</a:t>
            </a:r>
          </a:p>
        </p:txBody>
      </p:sp>
      <p:sp>
        <p:nvSpPr>
          <p:cNvPr id="4" name="Header Placeholder 3"/>
          <p:cNvSpPr>
            <a:spLocks noGrp="1"/>
          </p:cNvSpPr>
          <p:nvPr>
            <p:ph type="hdr" sz="quarter"/>
          </p:nvPr>
        </p:nvSpPr>
        <p:spPr/>
        <p:txBody>
          <a:bodyPr/>
          <a:lstStyle/>
          <a:p>
            <a:pPr>
              <a:defRPr/>
            </a:pPr>
            <a:r>
              <a:rPr lang="en-GB"/>
              <a:t>Header - Use 'Insert &gt;Header &amp; Footer' to modify this text and ‘Apply to all’</a:t>
            </a:r>
            <a:endParaRPr lang="de-DE"/>
          </a:p>
        </p:txBody>
      </p:sp>
      <p:sp>
        <p:nvSpPr>
          <p:cNvPr id="5" name="Footer Placeholder 4"/>
          <p:cNvSpPr>
            <a:spLocks noGrp="1"/>
          </p:cNvSpPr>
          <p:nvPr>
            <p:ph type="ftr" sz="quarter" idx="4"/>
          </p:nvPr>
        </p:nvSpPr>
        <p:spPr/>
        <p:txBody>
          <a:bodyPr/>
          <a:lstStyle/>
          <a:p>
            <a:r>
              <a:rPr lang="en-GB"/>
              <a:t>Footer - Use 'Insert &gt;Header &amp; Footer' to modify this text and ‘Apply to all’</a:t>
            </a:r>
          </a:p>
        </p:txBody>
      </p:sp>
      <p:sp>
        <p:nvSpPr>
          <p:cNvPr id="6" name="Slide Number Placeholder 5"/>
          <p:cNvSpPr>
            <a:spLocks noGrp="1"/>
          </p:cNvSpPr>
          <p:nvPr>
            <p:ph type="sldNum" sz="quarter" idx="5"/>
          </p:nvPr>
        </p:nvSpPr>
        <p:spPr/>
        <p:txBody>
          <a:bodyPr/>
          <a:lstStyle/>
          <a:p>
            <a:fld id="{90D93DA3-2A01-4D17-B1E9-D362EE71B141}" type="slidenum">
              <a:rPr lang="en-GB" smtClean="0"/>
              <a:pPr/>
              <a:t>11</a:t>
            </a:fld>
            <a:endParaRPr lang="en-GB"/>
          </a:p>
        </p:txBody>
      </p:sp>
    </p:spTree>
    <p:extLst>
      <p:ext uri="{BB962C8B-B14F-4D97-AF65-F5344CB8AC3E}">
        <p14:creationId xmlns:p14="http://schemas.microsoft.com/office/powerpoint/2010/main" val="16050020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Enter the Draft ASN # or whatever search criteria you know about the ASN you started, hit Search.</a:t>
            </a:r>
          </a:p>
        </p:txBody>
      </p:sp>
      <p:sp>
        <p:nvSpPr>
          <p:cNvPr id="4" name="Header Placeholder 3"/>
          <p:cNvSpPr>
            <a:spLocks noGrp="1"/>
          </p:cNvSpPr>
          <p:nvPr>
            <p:ph type="hdr" sz="quarter"/>
          </p:nvPr>
        </p:nvSpPr>
        <p:spPr/>
        <p:txBody>
          <a:bodyPr/>
          <a:lstStyle/>
          <a:p>
            <a:pPr>
              <a:defRPr/>
            </a:pPr>
            <a:r>
              <a:rPr lang="en-GB"/>
              <a:t>Header - Use 'Insert &gt;Header &amp; Footer' to modify this text and ‘Apply to all’</a:t>
            </a:r>
            <a:endParaRPr lang="de-DE"/>
          </a:p>
        </p:txBody>
      </p:sp>
      <p:sp>
        <p:nvSpPr>
          <p:cNvPr id="5" name="Footer Placeholder 4"/>
          <p:cNvSpPr>
            <a:spLocks noGrp="1"/>
          </p:cNvSpPr>
          <p:nvPr>
            <p:ph type="ftr" sz="quarter" idx="4"/>
          </p:nvPr>
        </p:nvSpPr>
        <p:spPr/>
        <p:txBody>
          <a:bodyPr/>
          <a:lstStyle/>
          <a:p>
            <a:r>
              <a:rPr lang="en-GB"/>
              <a:t>Footer - Use 'Insert &gt;Header &amp; Footer' to modify this text and ‘Apply to all’</a:t>
            </a:r>
          </a:p>
        </p:txBody>
      </p:sp>
      <p:sp>
        <p:nvSpPr>
          <p:cNvPr id="6" name="Slide Number Placeholder 5"/>
          <p:cNvSpPr>
            <a:spLocks noGrp="1"/>
          </p:cNvSpPr>
          <p:nvPr>
            <p:ph type="sldNum" sz="quarter" idx="5"/>
          </p:nvPr>
        </p:nvSpPr>
        <p:spPr/>
        <p:txBody>
          <a:bodyPr/>
          <a:lstStyle/>
          <a:p>
            <a:fld id="{90D93DA3-2A01-4D17-B1E9-D362EE71B141}" type="slidenum">
              <a:rPr lang="en-GB" smtClean="0"/>
              <a:pPr/>
              <a:t>12</a:t>
            </a:fld>
            <a:endParaRPr lang="en-GB"/>
          </a:p>
        </p:txBody>
      </p:sp>
    </p:spTree>
    <p:extLst>
      <p:ext uri="{BB962C8B-B14F-4D97-AF65-F5344CB8AC3E}">
        <p14:creationId xmlns:p14="http://schemas.microsoft.com/office/powerpoint/2010/main" val="21045451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rPr>
              <a:t>Your search results will display, select the ASN # you want to finish.</a:t>
            </a:r>
          </a:p>
        </p:txBody>
      </p:sp>
      <p:sp>
        <p:nvSpPr>
          <p:cNvPr id="4" name="Header Placeholder 3"/>
          <p:cNvSpPr>
            <a:spLocks noGrp="1"/>
          </p:cNvSpPr>
          <p:nvPr>
            <p:ph type="hdr" sz="quarter"/>
          </p:nvPr>
        </p:nvSpPr>
        <p:spPr/>
        <p:txBody>
          <a:bodyPr/>
          <a:lstStyle/>
          <a:p>
            <a:pPr>
              <a:defRPr/>
            </a:pPr>
            <a:r>
              <a:rPr lang="en-GB"/>
              <a:t>Header - Use 'Insert &gt;Header &amp; Footer' to modify this text and ‘Apply to all’</a:t>
            </a:r>
            <a:endParaRPr lang="de-DE"/>
          </a:p>
        </p:txBody>
      </p:sp>
      <p:sp>
        <p:nvSpPr>
          <p:cNvPr id="5" name="Footer Placeholder 4"/>
          <p:cNvSpPr>
            <a:spLocks noGrp="1"/>
          </p:cNvSpPr>
          <p:nvPr>
            <p:ph type="ftr" sz="quarter" idx="4"/>
          </p:nvPr>
        </p:nvSpPr>
        <p:spPr/>
        <p:txBody>
          <a:bodyPr/>
          <a:lstStyle/>
          <a:p>
            <a:r>
              <a:rPr lang="en-GB"/>
              <a:t>Footer - Use 'Insert &gt;Header &amp; Footer' to modify this text and ‘Apply to all’</a:t>
            </a:r>
          </a:p>
        </p:txBody>
      </p:sp>
      <p:sp>
        <p:nvSpPr>
          <p:cNvPr id="6" name="Slide Number Placeholder 5"/>
          <p:cNvSpPr>
            <a:spLocks noGrp="1"/>
          </p:cNvSpPr>
          <p:nvPr>
            <p:ph type="sldNum" sz="quarter" idx="5"/>
          </p:nvPr>
        </p:nvSpPr>
        <p:spPr/>
        <p:txBody>
          <a:bodyPr/>
          <a:lstStyle/>
          <a:p>
            <a:fld id="{90D93DA3-2A01-4D17-B1E9-D362EE71B141}" type="slidenum">
              <a:rPr lang="en-GB" smtClean="0"/>
              <a:pPr/>
              <a:t>13</a:t>
            </a:fld>
            <a:endParaRPr lang="en-GB"/>
          </a:p>
        </p:txBody>
      </p:sp>
    </p:spTree>
    <p:extLst>
      <p:ext uri="{BB962C8B-B14F-4D97-AF65-F5344CB8AC3E}">
        <p14:creationId xmlns:p14="http://schemas.microsoft.com/office/powerpoint/2010/main" val="4234970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Click the ASN # to view the Details page.  Complete the ASN information &amp; click the "Publish" button.  A dialog box will indicate the Shipment published successfully.</a:t>
            </a:r>
          </a:p>
        </p:txBody>
      </p:sp>
      <p:sp>
        <p:nvSpPr>
          <p:cNvPr id="4" name="Header Placeholder 3"/>
          <p:cNvSpPr>
            <a:spLocks noGrp="1"/>
          </p:cNvSpPr>
          <p:nvPr>
            <p:ph type="hdr" sz="quarter"/>
          </p:nvPr>
        </p:nvSpPr>
        <p:spPr/>
        <p:txBody>
          <a:bodyPr/>
          <a:lstStyle/>
          <a:p>
            <a:pPr>
              <a:defRPr/>
            </a:pPr>
            <a:r>
              <a:rPr lang="en-GB"/>
              <a:t>Header - Use 'Insert &gt;Header &amp; Footer' to modify this text and ‘Apply to all’</a:t>
            </a:r>
            <a:endParaRPr lang="de-DE"/>
          </a:p>
        </p:txBody>
      </p:sp>
      <p:sp>
        <p:nvSpPr>
          <p:cNvPr id="5" name="Footer Placeholder 4"/>
          <p:cNvSpPr>
            <a:spLocks noGrp="1"/>
          </p:cNvSpPr>
          <p:nvPr>
            <p:ph type="ftr" sz="quarter" idx="4"/>
          </p:nvPr>
        </p:nvSpPr>
        <p:spPr/>
        <p:txBody>
          <a:bodyPr/>
          <a:lstStyle/>
          <a:p>
            <a:r>
              <a:rPr lang="en-GB"/>
              <a:t>Footer - Use 'Insert &gt;Header &amp; Footer' to modify this text and ‘Apply to all’</a:t>
            </a:r>
          </a:p>
        </p:txBody>
      </p:sp>
      <p:sp>
        <p:nvSpPr>
          <p:cNvPr id="6" name="Slide Number Placeholder 5"/>
          <p:cNvSpPr>
            <a:spLocks noGrp="1"/>
          </p:cNvSpPr>
          <p:nvPr>
            <p:ph type="sldNum" sz="quarter" idx="5"/>
          </p:nvPr>
        </p:nvSpPr>
        <p:spPr/>
        <p:txBody>
          <a:bodyPr/>
          <a:lstStyle/>
          <a:p>
            <a:fld id="{90D93DA3-2A01-4D17-B1E9-D362EE71B141}" type="slidenum">
              <a:rPr lang="en-GB" smtClean="0"/>
              <a:pPr/>
              <a:t>14</a:t>
            </a:fld>
            <a:endParaRPr lang="en-GB"/>
          </a:p>
        </p:txBody>
      </p:sp>
    </p:spTree>
    <p:extLst>
      <p:ext uri="{BB962C8B-B14F-4D97-AF65-F5344CB8AC3E}">
        <p14:creationId xmlns:p14="http://schemas.microsoft.com/office/powerpoint/2010/main" val="40515114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46675" y="727075"/>
            <a:ext cx="4132263" cy="3100388"/>
          </a:xfrm>
        </p:spPr>
      </p:sp>
      <p:sp>
        <p:nvSpPr>
          <p:cNvPr id="3" name="Notes Placeholder 2"/>
          <p:cNvSpPr>
            <a:spLocks noGrp="1"/>
          </p:cNvSpPr>
          <p:nvPr>
            <p:ph type="body" idx="1"/>
          </p:nvPr>
        </p:nvSpPr>
        <p:spPr/>
        <p:txBody>
          <a:bodyPr/>
          <a:lstStyle/>
          <a:p>
            <a:r>
              <a:rPr lang="en-US" dirty="0">
                <a:latin typeface="Calibri"/>
              </a:rPr>
              <a:t>Click on the ASN hyperlink #, select the ASN # on the Shipment List page.</a:t>
            </a:r>
          </a:p>
        </p:txBody>
      </p:sp>
      <p:sp>
        <p:nvSpPr>
          <p:cNvPr id="4" name="Header Placeholder 3"/>
          <p:cNvSpPr>
            <a:spLocks noGrp="1"/>
          </p:cNvSpPr>
          <p:nvPr>
            <p:ph type="hdr" sz="quarter"/>
          </p:nvPr>
        </p:nvSpPr>
        <p:spPr/>
        <p:txBody>
          <a:bodyPr/>
          <a:lstStyle/>
          <a:p>
            <a:pPr>
              <a:defRPr/>
            </a:pPr>
            <a:r>
              <a:rPr lang="en-GB"/>
              <a:t>Header - Use 'Insert &gt;Header &amp; Footer' to modify this text and ‘Apply to all’</a:t>
            </a:r>
            <a:endParaRPr lang="de-DE"/>
          </a:p>
        </p:txBody>
      </p:sp>
      <p:sp>
        <p:nvSpPr>
          <p:cNvPr id="5" name="Footer Placeholder 4"/>
          <p:cNvSpPr>
            <a:spLocks noGrp="1"/>
          </p:cNvSpPr>
          <p:nvPr>
            <p:ph type="ftr" sz="quarter" idx="4"/>
          </p:nvPr>
        </p:nvSpPr>
        <p:spPr/>
        <p:txBody>
          <a:bodyPr/>
          <a:lstStyle/>
          <a:p>
            <a:r>
              <a:rPr lang="en-GB"/>
              <a:t>Footer - Use 'Insert &gt;Header &amp; Footer' to modify this text and ‘Apply to all’</a:t>
            </a:r>
          </a:p>
        </p:txBody>
      </p:sp>
      <p:sp>
        <p:nvSpPr>
          <p:cNvPr id="6" name="Slide Number Placeholder 5"/>
          <p:cNvSpPr>
            <a:spLocks noGrp="1"/>
          </p:cNvSpPr>
          <p:nvPr>
            <p:ph type="sldNum" sz="quarter" idx="5"/>
          </p:nvPr>
        </p:nvSpPr>
        <p:spPr/>
        <p:txBody>
          <a:bodyPr/>
          <a:lstStyle/>
          <a:p>
            <a:fld id="{90D93DA3-2A01-4D17-B1E9-D362EE71B141}" type="slidenum">
              <a:rPr lang="en-GB" smtClean="0"/>
              <a:pPr/>
              <a:t>15</a:t>
            </a:fld>
            <a:endParaRPr lang="en-GB"/>
          </a:p>
        </p:txBody>
      </p:sp>
    </p:spTree>
    <p:extLst>
      <p:ext uri="{BB962C8B-B14F-4D97-AF65-F5344CB8AC3E}">
        <p14:creationId xmlns:p14="http://schemas.microsoft.com/office/powerpoint/2010/main" val="12242332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46675" y="727075"/>
            <a:ext cx="4132263" cy="3100388"/>
          </a:xfrm>
        </p:spPr>
      </p:sp>
      <p:sp>
        <p:nvSpPr>
          <p:cNvPr id="3" name="Notes Placeholder 2"/>
          <p:cNvSpPr>
            <a:spLocks noGrp="1"/>
          </p:cNvSpPr>
          <p:nvPr>
            <p:ph type="body" idx="1"/>
          </p:nvPr>
        </p:nvSpPr>
        <p:spPr/>
        <p:txBody>
          <a:bodyPr/>
          <a:lstStyle/>
          <a:p>
            <a:r>
              <a:rPr lang="en-US" dirty="0">
                <a:latin typeface="Calibri"/>
              </a:rPr>
              <a:t>Select the Printer icon on the top right to obtain the PDF file &amp; open it. </a:t>
            </a:r>
          </a:p>
        </p:txBody>
      </p:sp>
      <p:sp>
        <p:nvSpPr>
          <p:cNvPr id="4" name="Header Placeholder 3"/>
          <p:cNvSpPr>
            <a:spLocks noGrp="1"/>
          </p:cNvSpPr>
          <p:nvPr>
            <p:ph type="hdr" sz="quarter"/>
          </p:nvPr>
        </p:nvSpPr>
        <p:spPr/>
        <p:txBody>
          <a:bodyPr/>
          <a:lstStyle/>
          <a:p>
            <a:pPr>
              <a:defRPr/>
            </a:pPr>
            <a:r>
              <a:rPr lang="en-GB"/>
              <a:t>Header - Use 'Insert &gt;Header &amp; Footer' to modify this text and ‘Apply to all’</a:t>
            </a:r>
            <a:endParaRPr lang="de-DE"/>
          </a:p>
        </p:txBody>
      </p:sp>
      <p:sp>
        <p:nvSpPr>
          <p:cNvPr id="5" name="Footer Placeholder 4"/>
          <p:cNvSpPr>
            <a:spLocks noGrp="1"/>
          </p:cNvSpPr>
          <p:nvPr>
            <p:ph type="ftr" sz="quarter" idx="4"/>
          </p:nvPr>
        </p:nvSpPr>
        <p:spPr/>
        <p:txBody>
          <a:bodyPr/>
          <a:lstStyle/>
          <a:p>
            <a:r>
              <a:rPr lang="en-GB"/>
              <a:t>Footer - Use 'Insert &gt;Header &amp; Footer' to modify this text and ‘Apply to all’</a:t>
            </a:r>
          </a:p>
        </p:txBody>
      </p:sp>
      <p:sp>
        <p:nvSpPr>
          <p:cNvPr id="6" name="Slide Number Placeholder 5"/>
          <p:cNvSpPr>
            <a:spLocks noGrp="1"/>
          </p:cNvSpPr>
          <p:nvPr>
            <p:ph type="sldNum" sz="quarter" idx="5"/>
          </p:nvPr>
        </p:nvSpPr>
        <p:spPr/>
        <p:txBody>
          <a:bodyPr/>
          <a:lstStyle/>
          <a:p>
            <a:fld id="{90D93DA3-2A01-4D17-B1E9-D362EE71B141}" type="slidenum">
              <a:rPr lang="en-GB" smtClean="0"/>
              <a:pPr/>
              <a:t>16</a:t>
            </a:fld>
            <a:endParaRPr lang="en-GB"/>
          </a:p>
        </p:txBody>
      </p:sp>
    </p:spTree>
    <p:extLst>
      <p:ext uri="{BB962C8B-B14F-4D97-AF65-F5344CB8AC3E}">
        <p14:creationId xmlns:p14="http://schemas.microsoft.com/office/powerpoint/2010/main" val="35269078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rPr>
              <a:t>Print Icon top right</a:t>
            </a:r>
          </a:p>
        </p:txBody>
      </p:sp>
      <p:sp>
        <p:nvSpPr>
          <p:cNvPr id="4" name="Header Placeholder 3"/>
          <p:cNvSpPr>
            <a:spLocks noGrp="1"/>
          </p:cNvSpPr>
          <p:nvPr>
            <p:ph type="hdr" sz="quarter"/>
          </p:nvPr>
        </p:nvSpPr>
        <p:spPr/>
        <p:txBody>
          <a:bodyPr/>
          <a:lstStyle/>
          <a:p>
            <a:pPr>
              <a:defRPr/>
            </a:pPr>
            <a:r>
              <a:rPr lang="en-GB"/>
              <a:t>Header - Use 'Insert &gt;Header &amp; Footer' to modify this text and ‘Apply to all’</a:t>
            </a:r>
            <a:endParaRPr lang="de-DE"/>
          </a:p>
        </p:txBody>
      </p:sp>
      <p:sp>
        <p:nvSpPr>
          <p:cNvPr id="5" name="Footer Placeholder 4"/>
          <p:cNvSpPr>
            <a:spLocks noGrp="1"/>
          </p:cNvSpPr>
          <p:nvPr>
            <p:ph type="ftr" sz="quarter" idx="4"/>
          </p:nvPr>
        </p:nvSpPr>
        <p:spPr/>
        <p:txBody>
          <a:bodyPr/>
          <a:lstStyle/>
          <a:p>
            <a:r>
              <a:rPr lang="en-GB"/>
              <a:t>Footer - Use 'Insert &gt;Header &amp; Footer' to modify this text and ‘Apply to all’</a:t>
            </a:r>
          </a:p>
        </p:txBody>
      </p:sp>
      <p:sp>
        <p:nvSpPr>
          <p:cNvPr id="6" name="Slide Number Placeholder 5"/>
          <p:cNvSpPr>
            <a:spLocks noGrp="1"/>
          </p:cNvSpPr>
          <p:nvPr>
            <p:ph type="sldNum" sz="quarter" idx="5"/>
          </p:nvPr>
        </p:nvSpPr>
        <p:spPr/>
        <p:txBody>
          <a:bodyPr/>
          <a:lstStyle/>
          <a:p>
            <a:fld id="{90D93DA3-2A01-4D17-B1E9-D362EE71B141}" type="slidenum">
              <a:rPr lang="en-GB" smtClean="0"/>
              <a:pPr/>
              <a:t>17</a:t>
            </a:fld>
            <a:endParaRPr lang="en-GB"/>
          </a:p>
        </p:txBody>
      </p:sp>
    </p:spTree>
    <p:extLst>
      <p:ext uri="{BB962C8B-B14F-4D97-AF65-F5344CB8AC3E}">
        <p14:creationId xmlns:p14="http://schemas.microsoft.com/office/powerpoint/2010/main" val="26397452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46675" y="727075"/>
            <a:ext cx="4132263" cy="3100388"/>
          </a:xfrm>
        </p:spPr>
      </p:sp>
      <p:sp>
        <p:nvSpPr>
          <p:cNvPr id="3" name="Notes Placeholder 2"/>
          <p:cNvSpPr>
            <a:spLocks noGrp="1"/>
          </p:cNvSpPr>
          <p:nvPr>
            <p:ph type="body" idx="1"/>
          </p:nvPr>
        </p:nvSpPr>
        <p:spPr/>
        <p:txBody>
          <a:bodyPr/>
          <a:lstStyle/>
          <a:p>
            <a:r>
              <a:rPr lang="en-US" dirty="0">
                <a:latin typeface="Calibri"/>
              </a:rPr>
              <a:t>This is a Sample of the pdf document that includes the bar code for the JCI plant receiving department to scan it when the order comes in.  This is mandatory to include with the shipment.</a:t>
            </a:r>
          </a:p>
        </p:txBody>
      </p:sp>
      <p:sp>
        <p:nvSpPr>
          <p:cNvPr id="4" name="Header Placeholder 3"/>
          <p:cNvSpPr>
            <a:spLocks noGrp="1"/>
          </p:cNvSpPr>
          <p:nvPr>
            <p:ph type="hdr" sz="quarter"/>
          </p:nvPr>
        </p:nvSpPr>
        <p:spPr/>
        <p:txBody>
          <a:bodyPr/>
          <a:lstStyle/>
          <a:p>
            <a:pPr>
              <a:defRPr/>
            </a:pPr>
            <a:r>
              <a:rPr lang="en-GB"/>
              <a:t>Header - Use 'Insert &gt;Header &amp; Footer' to modify this text and ‘Apply to all’</a:t>
            </a:r>
            <a:endParaRPr lang="de-DE"/>
          </a:p>
        </p:txBody>
      </p:sp>
      <p:sp>
        <p:nvSpPr>
          <p:cNvPr id="5" name="Footer Placeholder 4"/>
          <p:cNvSpPr>
            <a:spLocks noGrp="1"/>
          </p:cNvSpPr>
          <p:nvPr>
            <p:ph type="ftr" sz="quarter" idx="4"/>
          </p:nvPr>
        </p:nvSpPr>
        <p:spPr/>
        <p:txBody>
          <a:bodyPr/>
          <a:lstStyle/>
          <a:p>
            <a:r>
              <a:rPr lang="en-GB"/>
              <a:t>Footer - Use 'Insert &gt;Header &amp; Footer' to modify this text and ‘Apply to all’</a:t>
            </a:r>
          </a:p>
        </p:txBody>
      </p:sp>
      <p:sp>
        <p:nvSpPr>
          <p:cNvPr id="6" name="Slide Number Placeholder 5"/>
          <p:cNvSpPr>
            <a:spLocks noGrp="1"/>
          </p:cNvSpPr>
          <p:nvPr>
            <p:ph type="sldNum" sz="quarter" idx="5"/>
          </p:nvPr>
        </p:nvSpPr>
        <p:spPr/>
        <p:txBody>
          <a:bodyPr/>
          <a:lstStyle/>
          <a:p>
            <a:fld id="{90D93DA3-2A01-4D17-B1E9-D362EE71B141}" type="slidenum">
              <a:rPr lang="en-GB" smtClean="0"/>
              <a:pPr/>
              <a:t>18</a:t>
            </a:fld>
            <a:endParaRPr lang="en-GB"/>
          </a:p>
        </p:txBody>
      </p:sp>
    </p:spTree>
    <p:extLst>
      <p:ext uri="{BB962C8B-B14F-4D97-AF65-F5344CB8AC3E}">
        <p14:creationId xmlns:p14="http://schemas.microsoft.com/office/powerpoint/2010/main" val="30057612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Read slide</a:t>
            </a:r>
          </a:p>
        </p:txBody>
      </p:sp>
      <p:sp>
        <p:nvSpPr>
          <p:cNvPr id="4" name="Header Placeholder 3"/>
          <p:cNvSpPr>
            <a:spLocks noGrp="1"/>
          </p:cNvSpPr>
          <p:nvPr>
            <p:ph type="hdr" sz="quarter"/>
          </p:nvPr>
        </p:nvSpPr>
        <p:spPr/>
        <p:txBody>
          <a:bodyPr/>
          <a:lstStyle/>
          <a:p>
            <a:pPr>
              <a:defRPr/>
            </a:pPr>
            <a:r>
              <a:rPr lang="en-GB"/>
              <a:t>Header - Use 'Insert &gt;Header &amp; Footer' to modify this text and ‘Apply to all’</a:t>
            </a:r>
            <a:endParaRPr lang="de-DE"/>
          </a:p>
        </p:txBody>
      </p:sp>
      <p:sp>
        <p:nvSpPr>
          <p:cNvPr id="5" name="Footer Placeholder 4"/>
          <p:cNvSpPr>
            <a:spLocks noGrp="1"/>
          </p:cNvSpPr>
          <p:nvPr>
            <p:ph type="ftr" sz="quarter" idx="4"/>
          </p:nvPr>
        </p:nvSpPr>
        <p:spPr/>
        <p:txBody>
          <a:bodyPr/>
          <a:lstStyle/>
          <a:p>
            <a:r>
              <a:rPr lang="en-GB"/>
              <a:t>Footer - Use 'Insert &gt;Header &amp; Footer' to modify this text and ‘Apply to all’</a:t>
            </a:r>
          </a:p>
        </p:txBody>
      </p:sp>
      <p:sp>
        <p:nvSpPr>
          <p:cNvPr id="6" name="Slide Number Placeholder 5"/>
          <p:cNvSpPr>
            <a:spLocks noGrp="1"/>
          </p:cNvSpPr>
          <p:nvPr>
            <p:ph type="sldNum" sz="quarter" idx="5"/>
          </p:nvPr>
        </p:nvSpPr>
        <p:spPr/>
        <p:txBody>
          <a:bodyPr/>
          <a:lstStyle/>
          <a:p>
            <a:fld id="{90D93DA3-2A01-4D17-B1E9-D362EE71B141}" type="slidenum">
              <a:rPr lang="en-GB" smtClean="0"/>
              <a:pPr/>
              <a:t>19</a:t>
            </a:fld>
            <a:endParaRPr lang="en-GB"/>
          </a:p>
        </p:txBody>
      </p:sp>
    </p:spTree>
    <p:extLst>
      <p:ext uri="{BB962C8B-B14F-4D97-AF65-F5344CB8AC3E}">
        <p14:creationId xmlns:p14="http://schemas.microsoft.com/office/powerpoint/2010/main" val="36358259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Read slide</a:t>
            </a:r>
          </a:p>
        </p:txBody>
      </p:sp>
      <p:sp>
        <p:nvSpPr>
          <p:cNvPr id="4" name="Header Placeholder 3"/>
          <p:cNvSpPr>
            <a:spLocks noGrp="1"/>
          </p:cNvSpPr>
          <p:nvPr>
            <p:ph type="hdr" sz="quarter"/>
          </p:nvPr>
        </p:nvSpPr>
        <p:spPr/>
        <p:txBody>
          <a:bodyPr/>
          <a:lstStyle/>
          <a:p>
            <a:pPr>
              <a:defRPr/>
            </a:pPr>
            <a:r>
              <a:rPr lang="en-GB"/>
              <a:t>Header - Use 'Insert &gt;Header &amp; Footer' to modify this text and ‘Apply to all’</a:t>
            </a:r>
            <a:endParaRPr lang="de-DE"/>
          </a:p>
        </p:txBody>
      </p:sp>
      <p:sp>
        <p:nvSpPr>
          <p:cNvPr id="5" name="Footer Placeholder 4"/>
          <p:cNvSpPr>
            <a:spLocks noGrp="1"/>
          </p:cNvSpPr>
          <p:nvPr>
            <p:ph type="ftr" sz="quarter" idx="4"/>
          </p:nvPr>
        </p:nvSpPr>
        <p:spPr/>
        <p:txBody>
          <a:bodyPr/>
          <a:lstStyle/>
          <a:p>
            <a:r>
              <a:rPr lang="en-GB"/>
              <a:t>Footer - Use 'Insert &gt;Header &amp; Footer' to modify this text and ‘Apply to all’</a:t>
            </a:r>
          </a:p>
        </p:txBody>
      </p:sp>
      <p:sp>
        <p:nvSpPr>
          <p:cNvPr id="6" name="Slide Number Placeholder 5"/>
          <p:cNvSpPr>
            <a:spLocks noGrp="1"/>
          </p:cNvSpPr>
          <p:nvPr>
            <p:ph type="sldNum" sz="quarter" idx="5"/>
          </p:nvPr>
        </p:nvSpPr>
        <p:spPr/>
        <p:txBody>
          <a:bodyPr/>
          <a:lstStyle/>
          <a:p>
            <a:fld id="{90D93DA3-2A01-4D17-B1E9-D362EE71B141}" type="slidenum">
              <a:rPr lang="en-GB" smtClean="0"/>
              <a:pPr/>
              <a:t>20</a:t>
            </a:fld>
            <a:endParaRPr lang="en-GB"/>
          </a:p>
        </p:txBody>
      </p:sp>
    </p:spTree>
    <p:extLst>
      <p:ext uri="{BB962C8B-B14F-4D97-AF65-F5344CB8AC3E}">
        <p14:creationId xmlns:p14="http://schemas.microsoft.com/office/powerpoint/2010/main" val="9634707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Read entire slide</a:t>
            </a:r>
          </a:p>
        </p:txBody>
      </p:sp>
      <p:sp>
        <p:nvSpPr>
          <p:cNvPr id="4" name="Header Placeholder 3"/>
          <p:cNvSpPr>
            <a:spLocks noGrp="1"/>
          </p:cNvSpPr>
          <p:nvPr>
            <p:ph type="hdr" sz="quarter"/>
          </p:nvPr>
        </p:nvSpPr>
        <p:spPr/>
        <p:txBody>
          <a:bodyPr/>
          <a:lstStyle/>
          <a:p>
            <a:pPr>
              <a:defRPr/>
            </a:pPr>
            <a:r>
              <a:rPr lang="en-GB"/>
              <a:t>Header - Use 'Insert &gt;Header &amp; Footer' to modify this text and ‘Apply to all’</a:t>
            </a:r>
            <a:endParaRPr lang="de-DE"/>
          </a:p>
        </p:txBody>
      </p:sp>
      <p:sp>
        <p:nvSpPr>
          <p:cNvPr id="5" name="Footer Placeholder 4"/>
          <p:cNvSpPr>
            <a:spLocks noGrp="1"/>
          </p:cNvSpPr>
          <p:nvPr>
            <p:ph type="ftr" sz="quarter" idx="4"/>
          </p:nvPr>
        </p:nvSpPr>
        <p:spPr/>
        <p:txBody>
          <a:bodyPr/>
          <a:lstStyle/>
          <a:p>
            <a:r>
              <a:rPr lang="en-GB"/>
              <a:t>Footer - Use 'Insert &gt;Header &amp; Footer' to modify this text and ‘Apply to all’</a:t>
            </a:r>
          </a:p>
        </p:txBody>
      </p:sp>
      <p:sp>
        <p:nvSpPr>
          <p:cNvPr id="6" name="Slide Number Placeholder 5"/>
          <p:cNvSpPr>
            <a:spLocks noGrp="1"/>
          </p:cNvSpPr>
          <p:nvPr>
            <p:ph type="sldNum" sz="quarter" idx="5"/>
          </p:nvPr>
        </p:nvSpPr>
        <p:spPr/>
        <p:txBody>
          <a:bodyPr/>
          <a:lstStyle/>
          <a:p>
            <a:fld id="{90D93DA3-2A01-4D17-B1E9-D362EE71B141}" type="slidenum">
              <a:rPr lang="en-GB" smtClean="0"/>
              <a:pPr/>
              <a:t>3</a:t>
            </a:fld>
            <a:endParaRPr lang="en-GB"/>
          </a:p>
        </p:txBody>
      </p:sp>
    </p:spTree>
    <p:extLst>
      <p:ext uri="{BB962C8B-B14F-4D97-AF65-F5344CB8AC3E}">
        <p14:creationId xmlns:p14="http://schemas.microsoft.com/office/powerpoint/2010/main" val="19987354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46675" y="727075"/>
            <a:ext cx="4132263" cy="3100388"/>
          </a:xfrm>
        </p:spPr>
      </p:sp>
      <p:sp>
        <p:nvSpPr>
          <p:cNvPr id="3" name="Notes Placeholder 2"/>
          <p:cNvSpPr>
            <a:spLocks noGrp="1"/>
          </p:cNvSpPr>
          <p:nvPr>
            <p:ph type="body" idx="1"/>
          </p:nvPr>
        </p:nvSpPr>
        <p:spPr/>
        <p:txBody>
          <a:bodyPr/>
          <a:lstStyle/>
          <a:p>
            <a:r>
              <a:rPr lang="en-US" dirty="0">
                <a:latin typeface="Arial"/>
                <a:cs typeface="Arial"/>
              </a:rPr>
              <a:t>Read slide</a:t>
            </a:r>
            <a:endParaRPr lang="en-US" dirty="0"/>
          </a:p>
          <a:p>
            <a:endParaRPr lang="en-US"/>
          </a:p>
        </p:txBody>
      </p:sp>
      <p:sp>
        <p:nvSpPr>
          <p:cNvPr id="4" name="Header Placeholder 3"/>
          <p:cNvSpPr>
            <a:spLocks noGrp="1"/>
          </p:cNvSpPr>
          <p:nvPr>
            <p:ph type="hdr" sz="quarter" idx="10"/>
          </p:nvPr>
        </p:nvSpPr>
        <p:spPr/>
        <p:txBody>
          <a:bodyPr/>
          <a:lstStyle/>
          <a:p>
            <a:pPr>
              <a:defRPr/>
            </a:pPr>
            <a:r>
              <a:rPr lang="en-GB"/>
              <a:t>Header - Use 'Insert &gt;Header &amp; Footer' to modify this text and ‘Apply to all’</a:t>
            </a:r>
            <a:endParaRPr lang="de-DE"/>
          </a:p>
        </p:txBody>
      </p:sp>
      <p:sp>
        <p:nvSpPr>
          <p:cNvPr id="5" name="Footer Placeholder 4"/>
          <p:cNvSpPr>
            <a:spLocks noGrp="1"/>
          </p:cNvSpPr>
          <p:nvPr>
            <p:ph type="ftr" sz="quarter" idx="11"/>
          </p:nvPr>
        </p:nvSpPr>
        <p:spPr/>
        <p:txBody>
          <a:bodyPr/>
          <a:lstStyle/>
          <a:p>
            <a:r>
              <a:rPr lang="en-GB"/>
              <a:t>Footer - Use 'Insert &gt;Header &amp; Footer' to modify this text and ‘Apply to all’</a:t>
            </a:r>
          </a:p>
        </p:txBody>
      </p:sp>
      <p:sp>
        <p:nvSpPr>
          <p:cNvPr id="6" name="Slide Number Placeholder 5"/>
          <p:cNvSpPr>
            <a:spLocks noGrp="1"/>
          </p:cNvSpPr>
          <p:nvPr>
            <p:ph type="sldNum" sz="quarter" idx="12"/>
          </p:nvPr>
        </p:nvSpPr>
        <p:spPr/>
        <p:txBody>
          <a:bodyPr/>
          <a:lstStyle/>
          <a:p>
            <a:fld id="{90D93DA3-2A01-4D17-B1E9-D362EE71B141}" type="slidenum">
              <a:rPr lang="en-GB" smtClean="0"/>
              <a:pPr/>
              <a:t>22</a:t>
            </a:fld>
            <a:endParaRPr lang="en-GB"/>
          </a:p>
        </p:txBody>
      </p:sp>
    </p:spTree>
    <p:extLst>
      <p:ext uri="{BB962C8B-B14F-4D97-AF65-F5344CB8AC3E}">
        <p14:creationId xmlns:p14="http://schemas.microsoft.com/office/powerpoint/2010/main" val="27284351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a:cs typeface="Arial"/>
              </a:rPr>
              <a:t>Read slide</a:t>
            </a:r>
            <a:endParaRPr lang="en-US" dirty="0"/>
          </a:p>
        </p:txBody>
      </p:sp>
      <p:sp>
        <p:nvSpPr>
          <p:cNvPr id="4" name="Header Placeholder 3"/>
          <p:cNvSpPr>
            <a:spLocks noGrp="1"/>
          </p:cNvSpPr>
          <p:nvPr>
            <p:ph type="hdr" sz="quarter" idx="10"/>
          </p:nvPr>
        </p:nvSpPr>
        <p:spPr/>
        <p:txBody>
          <a:bodyPr/>
          <a:lstStyle/>
          <a:p>
            <a:pPr>
              <a:defRPr/>
            </a:pPr>
            <a:r>
              <a:rPr lang="en-GB"/>
              <a:t>Header - Use 'Insert &gt;Header &amp; Footer' to modify this text and ‘Apply to all’</a:t>
            </a:r>
            <a:endParaRPr lang="de-DE"/>
          </a:p>
        </p:txBody>
      </p:sp>
      <p:sp>
        <p:nvSpPr>
          <p:cNvPr id="5" name="Footer Placeholder 4"/>
          <p:cNvSpPr>
            <a:spLocks noGrp="1"/>
          </p:cNvSpPr>
          <p:nvPr>
            <p:ph type="ftr" sz="quarter" idx="11"/>
          </p:nvPr>
        </p:nvSpPr>
        <p:spPr/>
        <p:txBody>
          <a:bodyPr/>
          <a:lstStyle/>
          <a:p>
            <a:r>
              <a:rPr lang="en-GB"/>
              <a:t>Footer - Use 'Insert &gt;Header &amp; Footer' to modify this text and ‘Apply to all’</a:t>
            </a:r>
          </a:p>
        </p:txBody>
      </p:sp>
      <p:sp>
        <p:nvSpPr>
          <p:cNvPr id="6" name="Slide Number Placeholder 5"/>
          <p:cNvSpPr>
            <a:spLocks noGrp="1"/>
          </p:cNvSpPr>
          <p:nvPr>
            <p:ph type="sldNum" sz="quarter" idx="12"/>
          </p:nvPr>
        </p:nvSpPr>
        <p:spPr/>
        <p:txBody>
          <a:bodyPr/>
          <a:lstStyle/>
          <a:p>
            <a:fld id="{90D93DA3-2A01-4D17-B1E9-D362EE71B141}" type="slidenum">
              <a:rPr lang="en-GB" smtClean="0"/>
              <a:pPr/>
              <a:t>23</a:t>
            </a:fld>
            <a:endParaRPr lang="en-GB"/>
          </a:p>
        </p:txBody>
      </p:sp>
    </p:spTree>
    <p:extLst>
      <p:ext uri="{BB962C8B-B14F-4D97-AF65-F5344CB8AC3E}">
        <p14:creationId xmlns:p14="http://schemas.microsoft.com/office/powerpoint/2010/main" val="7025628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46675" y="727075"/>
            <a:ext cx="4132263" cy="3100388"/>
          </a:xfrm>
        </p:spPr>
      </p:sp>
      <p:sp>
        <p:nvSpPr>
          <p:cNvPr id="3" name="Notes Placeholder 2"/>
          <p:cNvSpPr>
            <a:spLocks noGrp="1"/>
          </p:cNvSpPr>
          <p:nvPr>
            <p:ph type="body" idx="1"/>
          </p:nvPr>
        </p:nvSpPr>
        <p:spPr/>
        <p:txBody>
          <a:bodyPr/>
          <a:lstStyle/>
          <a:p>
            <a:pPr defTabSz="948507">
              <a:spcAft>
                <a:spcPts val="622"/>
              </a:spcAft>
              <a:defRPr/>
            </a:pPr>
            <a:r>
              <a:rPr lang="en-US" dirty="0">
                <a:latin typeface="Arial"/>
                <a:cs typeface="Arial"/>
              </a:rPr>
              <a:t>Read slide</a:t>
            </a:r>
            <a:endParaRPr lang="en-US" dirty="0"/>
          </a:p>
          <a:p>
            <a:endParaRPr lang="en-US"/>
          </a:p>
        </p:txBody>
      </p:sp>
      <p:sp>
        <p:nvSpPr>
          <p:cNvPr id="4" name="Header Placeholder 3"/>
          <p:cNvSpPr>
            <a:spLocks noGrp="1"/>
          </p:cNvSpPr>
          <p:nvPr>
            <p:ph type="hdr" sz="quarter" idx="10"/>
          </p:nvPr>
        </p:nvSpPr>
        <p:spPr/>
        <p:txBody>
          <a:bodyPr/>
          <a:lstStyle/>
          <a:p>
            <a:pPr>
              <a:defRPr/>
            </a:pPr>
            <a:r>
              <a:rPr lang="en-GB"/>
              <a:t>Header - Use 'Insert &gt;Header &amp; Footer' to modify this text and ‘Apply to all’</a:t>
            </a:r>
            <a:endParaRPr lang="de-DE"/>
          </a:p>
        </p:txBody>
      </p:sp>
      <p:sp>
        <p:nvSpPr>
          <p:cNvPr id="5" name="Footer Placeholder 4"/>
          <p:cNvSpPr>
            <a:spLocks noGrp="1"/>
          </p:cNvSpPr>
          <p:nvPr>
            <p:ph type="ftr" sz="quarter" idx="11"/>
          </p:nvPr>
        </p:nvSpPr>
        <p:spPr/>
        <p:txBody>
          <a:bodyPr/>
          <a:lstStyle/>
          <a:p>
            <a:r>
              <a:rPr lang="en-GB"/>
              <a:t>Footer - Use 'Insert &gt;Header &amp; Footer' to modify this text and ‘Apply to all’</a:t>
            </a:r>
          </a:p>
        </p:txBody>
      </p:sp>
      <p:sp>
        <p:nvSpPr>
          <p:cNvPr id="6" name="Slide Number Placeholder 5"/>
          <p:cNvSpPr>
            <a:spLocks noGrp="1"/>
          </p:cNvSpPr>
          <p:nvPr>
            <p:ph type="sldNum" sz="quarter" idx="12"/>
          </p:nvPr>
        </p:nvSpPr>
        <p:spPr/>
        <p:txBody>
          <a:bodyPr/>
          <a:lstStyle/>
          <a:p>
            <a:fld id="{90D93DA3-2A01-4D17-B1E9-D362EE71B141}" type="slidenum">
              <a:rPr lang="en-GB" smtClean="0"/>
              <a:pPr/>
              <a:t>24</a:t>
            </a:fld>
            <a:endParaRPr lang="en-GB"/>
          </a:p>
        </p:txBody>
      </p:sp>
    </p:spTree>
    <p:extLst>
      <p:ext uri="{BB962C8B-B14F-4D97-AF65-F5344CB8AC3E}">
        <p14:creationId xmlns:p14="http://schemas.microsoft.com/office/powerpoint/2010/main" val="35274053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The following (14) questions are designed for you to review and answer to determine your level of understanding from the training you received &amp; the PowerPoints themselves.</a:t>
            </a:r>
          </a:p>
        </p:txBody>
      </p:sp>
      <p:sp>
        <p:nvSpPr>
          <p:cNvPr id="4" name="Header Placeholder 3"/>
          <p:cNvSpPr>
            <a:spLocks noGrp="1"/>
          </p:cNvSpPr>
          <p:nvPr>
            <p:ph type="hdr" sz="quarter"/>
          </p:nvPr>
        </p:nvSpPr>
        <p:spPr/>
        <p:txBody>
          <a:bodyPr/>
          <a:lstStyle/>
          <a:p>
            <a:pPr>
              <a:defRPr/>
            </a:pPr>
            <a:r>
              <a:rPr lang="en-GB"/>
              <a:t>Header - Use 'Insert &gt;Header &amp; Footer' to modify this text and ‘Apply to all’</a:t>
            </a:r>
            <a:endParaRPr lang="de-DE"/>
          </a:p>
        </p:txBody>
      </p:sp>
      <p:sp>
        <p:nvSpPr>
          <p:cNvPr id="5" name="Footer Placeholder 4"/>
          <p:cNvSpPr>
            <a:spLocks noGrp="1"/>
          </p:cNvSpPr>
          <p:nvPr>
            <p:ph type="ftr" sz="quarter" idx="4"/>
          </p:nvPr>
        </p:nvSpPr>
        <p:spPr/>
        <p:txBody>
          <a:bodyPr/>
          <a:lstStyle/>
          <a:p>
            <a:r>
              <a:rPr lang="en-GB"/>
              <a:t>Footer - Use 'Insert &gt;Header &amp; Footer' to modify this text and ‘Apply to all’</a:t>
            </a:r>
          </a:p>
        </p:txBody>
      </p:sp>
      <p:sp>
        <p:nvSpPr>
          <p:cNvPr id="6" name="Slide Number Placeholder 5"/>
          <p:cNvSpPr>
            <a:spLocks noGrp="1"/>
          </p:cNvSpPr>
          <p:nvPr>
            <p:ph type="sldNum" sz="quarter" idx="5"/>
          </p:nvPr>
        </p:nvSpPr>
        <p:spPr/>
        <p:txBody>
          <a:bodyPr/>
          <a:lstStyle/>
          <a:p>
            <a:fld id="{90D93DA3-2A01-4D17-B1E9-D362EE71B141}" type="slidenum">
              <a:rPr lang="en-GB" smtClean="0"/>
              <a:pPr/>
              <a:t>25</a:t>
            </a:fld>
            <a:endParaRPr lang="en-GB"/>
          </a:p>
        </p:txBody>
      </p:sp>
    </p:spTree>
    <p:extLst>
      <p:ext uri="{BB962C8B-B14F-4D97-AF65-F5344CB8AC3E}">
        <p14:creationId xmlns:p14="http://schemas.microsoft.com/office/powerpoint/2010/main" val="3117446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46675" y="727075"/>
            <a:ext cx="4132263" cy="3100388"/>
          </a:xfrm>
        </p:spPr>
      </p:sp>
      <p:sp>
        <p:nvSpPr>
          <p:cNvPr id="3" name="Notes Placeholder 2"/>
          <p:cNvSpPr>
            <a:spLocks noGrp="1"/>
          </p:cNvSpPr>
          <p:nvPr>
            <p:ph type="body" idx="1"/>
          </p:nvPr>
        </p:nvSpPr>
        <p:spPr/>
        <p:txBody>
          <a:bodyPr/>
          <a:lstStyle/>
          <a:p>
            <a:pPr defTabSz="948507">
              <a:spcAft>
                <a:spcPts val="622"/>
              </a:spcAft>
              <a:defRPr/>
            </a:pPr>
            <a:r>
              <a:rPr lang="en-US"/>
              <a:t>Talk through this whole slide</a:t>
            </a:r>
          </a:p>
          <a:p>
            <a:endParaRPr lang="en-US"/>
          </a:p>
        </p:txBody>
      </p:sp>
      <p:sp>
        <p:nvSpPr>
          <p:cNvPr id="4" name="Header Placeholder 3"/>
          <p:cNvSpPr>
            <a:spLocks noGrp="1"/>
          </p:cNvSpPr>
          <p:nvPr>
            <p:ph type="hdr" sz="quarter" idx="10"/>
          </p:nvPr>
        </p:nvSpPr>
        <p:spPr/>
        <p:txBody>
          <a:bodyPr/>
          <a:lstStyle/>
          <a:p>
            <a:pPr>
              <a:defRPr/>
            </a:pPr>
            <a:r>
              <a:rPr lang="en-GB"/>
              <a:t>Header - Use 'Insert &gt;Header &amp; Footer' to modify this text and ‘Apply to all’</a:t>
            </a:r>
            <a:endParaRPr lang="de-DE"/>
          </a:p>
        </p:txBody>
      </p:sp>
      <p:sp>
        <p:nvSpPr>
          <p:cNvPr id="5" name="Footer Placeholder 4"/>
          <p:cNvSpPr>
            <a:spLocks noGrp="1"/>
          </p:cNvSpPr>
          <p:nvPr>
            <p:ph type="ftr" sz="quarter" idx="11"/>
          </p:nvPr>
        </p:nvSpPr>
        <p:spPr/>
        <p:txBody>
          <a:bodyPr/>
          <a:lstStyle/>
          <a:p>
            <a:r>
              <a:rPr lang="en-GB"/>
              <a:t>Footer - Use 'Insert &gt;Header &amp; Footer' to modify this text and ‘Apply to all’</a:t>
            </a:r>
          </a:p>
        </p:txBody>
      </p:sp>
      <p:sp>
        <p:nvSpPr>
          <p:cNvPr id="6" name="Slide Number Placeholder 5"/>
          <p:cNvSpPr>
            <a:spLocks noGrp="1"/>
          </p:cNvSpPr>
          <p:nvPr>
            <p:ph type="sldNum" sz="quarter" idx="12"/>
          </p:nvPr>
        </p:nvSpPr>
        <p:spPr/>
        <p:txBody>
          <a:bodyPr/>
          <a:lstStyle/>
          <a:p>
            <a:fld id="{90D93DA3-2A01-4D17-B1E9-D362EE71B141}" type="slidenum">
              <a:rPr lang="en-GB" smtClean="0"/>
              <a:pPr/>
              <a:t>28</a:t>
            </a:fld>
            <a:endParaRPr lang="en-GB"/>
          </a:p>
        </p:txBody>
      </p:sp>
    </p:spTree>
    <p:extLst>
      <p:ext uri="{BB962C8B-B14F-4D97-AF65-F5344CB8AC3E}">
        <p14:creationId xmlns:p14="http://schemas.microsoft.com/office/powerpoint/2010/main" val="42321181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46675" y="727075"/>
            <a:ext cx="4132263" cy="3100388"/>
          </a:xfrm>
        </p:spPr>
      </p:sp>
      <p:sp>
        <p:nvSpPr>
          <p:cNvPr id="3" name="Notes Placeholder 2"/>
          <p:cNvSpPr>
            <a:spLocks noGrp="1"/>
          </p:cNvSpPr>
          <p:nvPr>
            <p:ph type="body" idx="1"/>
          </p:nvPr>
        </p:nvSpPr>
        <p:spPr/>
        <p:txBody>
          <a:bodyPr/>
          <a:lstStyle/>
          <a:p>
            <a:r>
              <a:rPr lang="en-US" dirty="0">
                <a:latin typeface="Arial"/>
                <a:cs typeface="Arial"/>
              </a:rPr>
              <a:t>There are (3) Mandatory Fields on the Header section of the ASN &amp; are marked with a RED </a:t>
            </a:r>
            <a:r>
              <a:rPr lang="en-US" dirty="0" err="1">
                <a:latin typeface="Arial"/>
                <a:cs typeface="Arial"/>
              </a:rPr>
              <a:t>asterik</a:t>
            </a:r>
            <a:r>
              <a:rPr lang="en-US" dirty="0">
                <a:latin typeface="Arial"/>
                <a:cs typeface="Arial"/>
              </a:rPr>
              <a:t> (*).  The first is the actual ASN number, it will automatically populate with an ASN #.  Be sure to communicate with your Supplier Scheduler what number they want you to use for your ASN # so you will need to delete the pre-populated ASN #.  In training we use the PO # or the default ASN #.  Note: This # can only be used once, so you can add a letter or dash for partial orders.  The 2nd mandatory field is the Shipment Date, which is the date you are shipping the order.  The third field is the Planned Delivery date and that is the day you expect the order to arrive at the JCI plant dock.  Be sure to include transit time.  FYI, if you have information for any of the other fields in the Header section, fill it in.  The  more information the better.</a:t>
            </a:r>
            <a:endParaRPr lang="en-US" dirty="0"/>
          </a:p>
        </p:txBody>
      </p:sp>
      <p:sp>
        <p:nvSpPr>
          <p:cNvPr id="4" name="Header Placeholder 3"/>
          <p:cNvSpPr>
            <a:spLocks noGrp="1"/>
          </p:cNvSpPr>
          <p:nvPr>
            <p:ph type="hdr" sz="quarter"/>
          </p:nvPr>
        </p:nvSpPr>
        <p:spPr/>
        <p:txBody>
          <a:bodyPr/>
          <a:lstStyle/>
          <a:p>
            <a:pPr>
              <a:defRPr/>
            </a:pPr>
            <a:r>
              <a:rPr lang="en-GB"/>
              <a:t>Header - Use 'Insert &gt;Header &amp; Footer' to modify this text and ‘Apply to all’</a:t>
            </a:r>
            <a:endParaRPr lang="de-DE"/>
          </a:p>
        </p:txBody>
      </p:sp>
      <p:sp>
        <p:nvSpPr>
          <p:cNvPr id="5" name="Footer Placeholder 4"/>
          <p:cNvSpPr>
            <a:spLocks noGrp="1"/>
          </p:cNvSpPr>
          <p:nvPr>
            <p:ph type="ftr" sz="quarter" idx="4"/>
          </p:nvPr>
        </p:nvSpPr>
        <p:spPr/>
        <p:txBody>
          <a:bodyPr/>
          <a:lstStyle/>
          <a:p>
            <a:r>
              <a:rPr lang="en-GB"/>
              <a:t>Footer - Use 'Insert &gt;Header &amp; Footer' to modify this text and ‘Apply to all’</a:t>
            </a:r>
          </a:p>
        </p:txBody>
      </p:sp>
      <p:sp>
        <p:nvSpPr>
          <p:cNvPr id="6" name="Slide Number Placeholder 5"/>
          <p:cNvSpPr>
            <a:spLocks noGrp="1"/>
          </p:cNvSpPr>
          <p:nvPr>
            <p:ph type="sldNum" sz="quarter" idx="5"/>
          </p:nvPr>
        </p:nvSpPr>
        <p:spPr/>
        <p:txBody>
          <a:bodyPr/>
          <a:lstStyle/>
          <a:p>
            <a:fld id="{90D93DA3-2A01-4D17-B1E9-D362EE71B141}" type="slidenum">
              <a:rPr lang="en-GB" smtClean="0"/>
              <a:pPr/>
              <a:t>4</a:t>
            </a:fld>
            <a:endParaRPr lang="en-GB"/>
          </a:p>
        </p:txBody>
      </p:sp>
    </p:spTree>
    <p:extLst>
      <p:ext uri="{BB962C8B-B14F-4D97-AF65-F5344CB8AC3E}">
        <p14:creationId xmlns:p14="http://schemas.microsoft.com/office/powerpoint/2010/main" val="2179178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46675" y="727075"/>
            <a:ext cx="4132263" cy="3100388"/>
          </a:xfrm>
        </p:spPr>
      </p:sp>
      <p:sp>
        <p:nvSpPr>
          <p:cNvPr id="3" name="Notes Placeholder 2"/>
          <p:cNvSpPr>
            <a:spLocks noGrp="1"/>
          </p:cNvSpPr>
          <p:nvPr>
            <p:ph type="body" idx="1"/>
          </p:nvPr>
        </p:nvSpPr>
        <p:spPr/>
        <p:txBody>
          <a:bodyPr/>
          <a:lstStyle/>
          <a:p>
            <a:r>
              <a:rPr lang="en-US" dirty="0">
                <a:latin typeface="Calibri"/>
                <a:cs typeface="Calibri"/>
              </a:rPr>
              <a:t>The bottom portion of the ASN is your Line Level and the two fields to complete will be the Weight in pounds &amp; the # of boxes.  The Quantity is defaulted and you can ship less, but never more than requested.</a:t>
            </a:r>
          </a:p>
        </p:txBody>
      </p:sp>
      <p:sp>
        <p:nvSpPr>
          <p:cNvPr id="4" name="Header Placeholder 3"/>
          <p:cNvSpPr>
            <a:spLocks noGrp="1"/>
          </p:cNvSpPr>
          <p:nvPr>
            <p:ph type="hdr" sz="quarter"/>
          </p:nvPr>
        </p:nvSpPr>
        <p:spPr/>
        <p:txBody>
          <a:bodyPr/>
          <a:lstStyle/>
          <a:p>
            <a:pPr>
              <a:defRPr/>
            </a:pPr>
            <a:r>
              <a:rPr lang="en-GB"/>
              <a:t>Header - Use 'Insert &gt;Header &amp; Footer' to modify this text and ‘Apply to all’</a:t>
            </a:r>
            <a:endParaRPr lang="de-DE"/>
          </a:p>
        </p:txBody>
      </p:sp>
      <p:sp>
        <p:nvSpPr>
          <p:cNvPr id="5" name="Footer Placeholder 4"/>
          <p:cNvSpPr>
            <a:spLocks noGrp="1"/>
          </p:cNvSpPr>
          <p:nvPr>
            <p:ph type="ftr" sz="quarter" idx="4"/>
          </p:nvPr>
        </p:nvSpPr>
        <p:spPr/>
        <p:txBody>
          <a:bodyPr/>
          <a:lstStyle/>
          <a:p>
            <a:r>
              <a:rPr lang="en-GB"/>
              <a:t>Footer - Use 'Insert &gt;Header &amp; Footer' to modify this text and ‘Apply to all’</a:t>
            </a:r>
          </a:p>
        </p:txBody>
      </p:sp>
      <p:sp>
        <p:nvSpPr>
          <p:cNvPr id="6" name="Slide Number Placeholder 5"/>
          <p:cNvSpPr>
            <a:spLocks noGrp="1"/>
          </p:cNvSpPr>
          <p:nvPr>
            <p:ph type="sldNum" sz="quarter" idx="5"/>
          </p:nvPr>
        </p:nvSpPr>
        <p:spPr/>
        <p:txBody>
          <a:bodyPr/>
          <a:lstStyle/>
          <a:p>
            <a:fld id="{90D93DA3-2A01-4D17-B1E9-D362EE71B141}" type="slidenum">
              <a:rPr lang="en-GB" smtClean="0"/>
              <a:pPr/>
              <a:t>5</a:t>
            </a:fld>
            <a:endParaRPr lang="en-GB"/>
          </a:p>
        </p:txBody>
      </p:sp>
    </p:spTree>
    <p:extLst>
      <p:ext uri="{BB962C8B-B14F-4D97-AF65-F5344CB8AC3E}">
        <p14:creationId xmlns:p14="http://schemas.microsoft.com/office/powerpoint/2010/main" val="4049685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When you're done completing the fields, click the "Create Shipment" button.  If for some reason you realize you are not quite ready to ship this order, you can select SAVE and come back to this ASN when you are ready to ship the order.  </a:t>
            </a:r>
            <a:r>
              <a:rPr lang="en-US" dirty="0">
                <a:latin typeface="Arial"/>
                <a:cs typeface="Arial"/>
              </a:rPr>
              <a:t> Trainer: (You should be demonstrate how to do a draft ASN afterward).</a:t>
            </a:r>
          </a:p>
          <a:p>
            <a:endParaRPr lang="en-US" dirty="0">
              <a:latin typeface="Calibri"/>
              <a:cs typeface="Calibri"/>
            </a:endParaRPr>
          </a:p>
        </p:txBody>
      </p:sp>
      <p:sp>
        <p:nvSpPr>
          <p:cNvPr id="4" name="Header Placeholder 3"/>
          <p:cNvSpPr>
            <a:spLocks noGrp="1"/>
          </p:cNvSpPr>
          <p:nvPr>
            <p:ph type="hdr" sz="quarter"/>
          </p:nvPr>
        </p:nvSpPr>
        <p:spPr/>
        <p:txBody>
          <a:bodyPr/>
          <a:lstStyle/>
          <a:p>
            <a:pPr>
              <a:defRPr/>
            </a:pPr>
            <a:r>
              <a:rPr lang="en-GB"/>
              <a:t>Header - Use 'Insert &gt;Header &amp; Footer' to modify this text and ‘Apply to all’</a:t>
            </a:r>
            <a:endParaRPr lang="de-DE"/>
          </a:p>
        </p:txBody>
      </p:sp>
      <p:sp>
        <p:nvSpPr>
          <p:cNvPr id="5" name="Footer Placeholder 4"/>
          <p:cNvSpPr>
            <a:spLocks noGrp="1"/>
          </p:cNvSpPr>
          <p:nvPr>
            <p:ph type="ftr" sz="quarter" idx="4"/>
          </p:nvPr>
        </p:nvSpPr>
        <p:spPr/>
        <p:txBody>
          <a:bodyPr/>
          <a:lstStyle/>
          <a:p>
            <a:r>
              <a:rPr lang="en-GB"/>
              <a:t>Footer - Use 'Insert &gt;Header &amp; Footer' to modify this text and ‘Apply to all’</a:t>
            </a:r>
          </a:p>
        </p:txBody>
      </p:sp>
      <p:sp>
        <p:nvSpPr>
          <p:cNvPr id="6" name="Slide Number Placeholder 5"/>
          <p:cNvSpPr>
            <a:spLocks noGrp="1"/>
          </p:cNvSpPr>
          <p:nvPr>
            <p:ph type="sldNum" sz="quarter" idx="5"/>
          </p:nvPr>
        </p:nvSpPr>
        <p:spPr/>
        <p:txBody>
          <a:bodyPr/>
          <a:lstStyle/>
          <a:p>
            <a:fld id="{90D93DA3-2A01-4D17-B1E9-D362EE71B141}" type="slidenum">
              <a:rPr lang="en-GB" smtClean="0"/>
              <a:pPr/>
              <a:t>6</a:t>
            </a:fld>
            <a:endParaRPr lang="en-GB"/>
          </a:p>
        </p:txBody>
      </p:sp>
    </p:spTree>
    <p:extLst>
      <p:ext uri="{BB962C8B-B14F-4D97-AF65-F5344CB8AC3E}">
        <p14:creationId xmlns:p14="http://schemas.microsoft.com/office/powerpoint/2010/main" val="732406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46675" y="727075"/>
            <a:ext cx="4132263" cy="3100388"/>
          </a:xfrm>
        </p:spPr>
      </p:sp>
      <p:sp>
        <p:nvSpPr>
          <p:cNvPr id="3" name="Notes Placeholder 2"/>
          <p:cNvSpPr>
            <a:spLocks noGrp="1"/>
          </p:cNvSpPr>
          <p:nvPr>
            <p:ph type="body" idx="1"/>
          </p:nvPr>
        </p:nvSpPr>
        <p:spPr/>
        <p:txBody>
          <a:bodyPr/>
          <a:lstStyle/>
          <a:p>
            <a:r>
              <a:rPr lang="en-US" dirty="0">
                <a:latin typeface="Calibri"/>
              </a:rPr>
              <a:t>Once you've hit "Create Shipment", you get this flyout that says your Shipment # created successfully.  Click the Hyperlink ASN #.  On the Search Shipment </a:t>
            </a:r>
            <a:r>
              <a:rPr lang="en-US" dirty="0" err="1">
                <a:latin typeface="Calibri"/>
              </a:rPr>
              <a:t>Shipment</a:t>
            </a:r>
            <a:r>
              <a:rPr lang="en-US" dirty="0">
                <a:latin typeface="Calibri"/>
              </a:rPr>
              <a:t> List, select the ASN #.</a:t>
            </a:r>
          </a:p>
        </p:txBody>
      </p:sp>
      <p:sp>
        <p:nvSpPr>
          <p:cNvPr id="4" name="Header Placeholder 3"/>
          <p:cNvSpPr>
            <a:spLocks noGrp="1"/>
          </p:cNvSpPr>
          <p:nvPr>
            <p:ph type="hdr" sz="quarter"/>
          </p:nvPr>
        </p:nvSpPr>
        <p:spPr/>
        <p:txBody>
          <a:bodyPr/>
          <a:lstStyle/>
          <a:p>
            <a:pPr>
              <a:defRPr/>
            </a:pPr>
            <a:r>
              <a:rPr lang="en-GB"/>
              <a:t>Header - Use 'Insert &gt;Header &amp; Footer' to modify this text and ‘Apply to all’</a:t>
            </a:r>
            <a:endParaRPr lang="de-DE"/>
          </a:p>
        </p:txBody>
      </p:sp>
      <p:sp>
        <p:nvSpPr>
          <p:cNvPr id="5" name="Footer Placeholder 4"/>
          <p:cNvSpPr>
            <a:spLocks noGrp="1"/>
          </p:cNvSpPr>
          <p:nvPr>
            <p:ph type="ftr" sz="quarter" idx="4"/>
          </p:nvPr>
        </p:nvSpPr>
        <p:spPr/>
        <p:txBody>
          <a:bodyPr/>
          <a:lstStyle/>
          <a:p>
            <a:r>
              <a:rPr lang="en-GB"/>
              <a:t>Footer - Use 'Insert &gt;Header &amp; Footer' to modify this text and ‘Apply to all’</a:t>
            </a:r>
          </a:p>
        </p:txBody>
      </p:sp>
      <p:sp>
        <p:nvSpPr>
          <p:cNvPr id="6" name="Slide Number Placeholder 5"/>
          <p:cNvSpPr>
            <a:spLocks noGrp="1"/>
          </p:cNvSpPr>
          <p:nvPr>
            <p:ph type="sldNum" sz="quarter" idx="5"/>
          </p:nvPr>
        </p:nvSpPr>
        <p:spPr/>
        <p:txBody>
          <a:bodyPr/>
          <a:lstStyle/>
          <a:p>
            <a:fld id="{90D93DA3-2A01-4D17-B1E9-D362EE71B141}" type="slidenum">
              <a:rPr lang="en-GB" smtClean="0"/>
              <a:pPr/>
              <a:t>7</a:t>
            </a:fld>
            <a:endParaRPr lang="en-GB"/>
          </a:p>
        </p:txBody>
      </p:sp>
    </p:spTree>
    <p:extLst>
      <p:ext uri="{BB962C8B-B14F-4D97-AF65-F5344CB8AC3E}">
        <p14:creationId xmlns:p14="http://schemas.microsoft.com/office/powerpoint/2010/main" val="20566513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46675" y="727075"/>
            <a:ext cx="4132263" cy="3100388"/>
          </a:xfrm>
        </p:spPr>
      </p:sp>
      <p:sp>
        <p:nvSpPr>
          <p:cNvPr id="3" name="Notes Placeholder 2"/>
          <p:cNvSpPr>
            <a:spLocks noGrp="1"/>
          </p:cNvSpPr>
          <p:nvPr>
            <p:ph type="body" idx="1"/>
          </p:nvPr>
        </p:nvSpPr>
        <p:spPr/>
        <p:txBody>
          <a:bodyPr/>
          <a:lstStyle/>
          <a:p>
            <a:r>
              <a:rPr lang="en-US" dirty="0">
                <a:latin typeface="Calibri"/>
              </a:rPr>
              <a:t>Click the Printer icon and you should get a PDF depending on your browser on how to receive it.  It appears on the bottom left corner for us.  Open the PDF file.</a:t>
            </a:r>
          </a:p>
        </p:txBody>
      </p:sp>
      <p:sp>
        <p:nvSpPr>
          <p:cNvPr id="4" name="Header Placeholder 3"/>
          <p:cNvSpPr>
            <a:spLocks noGrp="1"/>
          </p:cNvSpPr>
          <p:nvPr>
            <p:ph type="hdr" sz="quarter"/>
          </p:nvPr>
        </p:nvSpPr>
        <p:spPr/>
        <p:txBody>
          <a:bodyPr/>
          <a:lstStyle/>
          <a:p>
            <a:pPr>
              <a:defRPr/>
            </a:pPr>
            <a:r>
              <a:rPr lang="en-GB"/>
              <a:t>Header - Use 'Insert &gt;Header &amp; Footer' to modify this text and ‘Apply to all’</a:t>
            </a:r>
            <a:endParaRPr lang="de-DE"/>
          </a:p>
        </p:txBody>
      </p:sp>
      <p:sp>
        <p:nvSpPr>
          <p:cNvPr id="5" name="Footer Placeholder 4"/>
          <p:cNvSpPr>
            <a:spLocks noGrp="1"/>
          </p:cNvSpPr>
          <p:nvPr>
            <p:ph type="ftr" sz="quarter" idx="4"/>
          </p:nvPr>
        </p:nvSpPr>
        <p:spPr/>
        <p:txBody>
          <a:bodyPr/>
          <a:lstStyle/>
          <a:p>
            <a:r>
              <a:rPr lang="en-GB"/>
              <a:t>Footer - Use 'Insert &gt;Header &amp; Footer' to modify this text and ‘Apply to all’</a:t>
            </a:r>
          </a:p>
        </p:txBody>
      </p:sp>
      <p:sp>
        <p:nvSpPr>
          <p:cNvPr id="6" name="Slide Number Placeholder 5"/>
          <p:cNvSpPr>
            <a:spLocks noGrp="1"/>
          </p:cNvSpPr>
          <p:nvPr>
            <p:ph type="sldNum" sz="quarter" idx="5"/>
          </p:nvPr>
        </p:nvSpPr>
        <p:spPr/>
        <p:txBody>
          <a:bodyPr/>
          <a:lstStyle/>
          <a:p>
            <a:fld id="{90D93DA3-2A01-4D17-B1E9-D362EE71B141}" type="slidenum">
              <a:rPr lang="en-GB" smtClean="0"/>
              <a:pPr/>
              <a:t>8</a:t>
            </a:fld>
            <a:endParaRPr lang="en-GB"/>
          </a:p>
        </p:txBody>
      </p:sp>
    </p:spTree>
    <p:extLst>
      <p:ext uri="{BB962C8B-B14F-4D97-AF65-F5344CB8AC3E}">
        <p14:creationId xmlns:p14="http://schemas.microsoft.com/office/powerpoint/2010/main" val="33984200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46675" y="727075"/>
            <a:ext cx="4132263" cy="3100388"/>
          </a:xfrm>
        </p:spPr>
      </p:sp>
      <p:sp>
        <p:nvSpPr>
          <p:cNvPr id="3" name="Notes Placeholder 2"/>
          <p:cNvSpPr>
            <a:spLocks noGrp="1"/>
          </p:cNvSpPr>
          <p:nvPr>
            <p:ph type="body" idx="1"/>
          </p:nvPr>
        </p:nvSpPr>
        <p:spPr/>
        <p:txBody>
          <a:bodyPr/>
          <a:lstStyle/>
          <a:p>
            <a:r>
              <a:rPr lang="en-US" dirty="0">
                <a:latin typeface="Calibri"/>
              </a:rPr>
              <a:t>This is a Sample of the pdf document &amp; what you should attach to your shipment.  It has everything you entered about the order &amp; includes the bar code, which JCI receiving department will scan in when they receive the order.</a:t>
            </a:r>
          </a:p>
        </p:txBody>
      </p:sp>
      <p:sp>
        <p:nvSpPr>
          <p:cNvPr id="4" name="Header Placeholder 3"/>
          <p:cNvSpPr>
            <a:spLocks noGrp="1"/>
          </p:cNvSpPr>
          <p:nvPr>
            <p:ph type="hdr" sz="quarter"/>
          </p:nvPr>
        </p:nvSpPr>
        <p:spPr/>
        <p:txBody>
          <a:bodyPr/>
          <a:lstStyle/>
          <a:p>
            <a:pPr>
              <a:defRPr/>
            </a:pPr>
            <a:r>
              <a:rPr lang="en-GB"/>
              <a:t>Header - Use 'Insert &gt;Header &amp; Footer' to modify this text and ‘Apply to all’</a:t>
            </a:r>
            <a:endParaRPr lang="de-DE"/>
          </a:p>
        </p:txBody>
      </p:sp>
      <p:sp>
        <p:nvSpPr>
          <p:cNvPr id="5" name="Footer Placeholder 4"/>
          <p:cNvSpPr>
            <a:spLocks noGrp="1"/>
          </p:cNvSpPr>
          <p:nvPr>
            <p:ph type="ftr" sz="quarter" idx="4"/>
          </p:nvPr>
        </p:nvSpPr>
        <p:spPr/>
        <p:txBody>
          <a:bodyPr/>
          <a:lstStyle/>
          <a:p>
            <a:r>
              <a:rPr lang="en-GB"/>
              <a:t>Footer - Use 'Insert &gt;Header &amp; Footer' to modify this text and ‘Apply to all’</a:t>
            </a:r>
          </a:p>
        </p:txBody>
      </p:sp>
      <p:sp>
        <p:nvSpPr>
          <p:cNvPr id="6" name="Slide Number Placeholder 5"/>
          <p:cNvSpPr>
            <a:spLocks noGrp="1"/>
          </p:cNvSpPr>
          <p:nvPr>
            <p:ph type="sldNum" sz="quarter" idx="5"/>
          </p:nvPr>
        </p:nvSpPr>
        <p:spPr/>
        <p:txBody>
          <a:bodyPr/>
          <a:lstStyle/>
          <a:p>
            <a:fld id="{90D93DA3-2A01-4D17-B1E9-D362EE71B141}" type="slidenum">
              <a:rPr lang="en-GB" smtClean="0"/>
              <a:pPr/>
              <a:t>9</a:t>
            </a:fld>
            <a:endParaRPr lang="en-GB"/>
          </a:p>
        </p:txBody>
      </p:sp>
    </p:spTree>
    <p:extLst>
      <p:ext uri="{BB962C8B-B14F-4D97-AF65-F5344CB8AC3E}">
        <p14:creationId xmlns:p14="http://schemas.microsoft.com/office/powerpoint/2010/main" val="36014033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This is what was mentioned above if you start an ASN &amp; not quite ready to ship you can SAVE as a draft.  It will say Draft shipment saved successfully.</a:t>
            </a:r>
          </a:p>
        </p:txBody>
      </p:sp>
      <p:sp>
        <p:nvSpPr>
          <p:cNvPr id="4" name="Header Placeholder 3"/>
          <p:cNvSpPr>
            <a:spLocks noGrp="1"/>
          </p:cNvSpPr>
          <p:nvPr>
            <p:ph type="hdr" sz="quarter"/>
          </p:nvPr>
        </p:nvSpPr>
        <p:spPr/>
        <p:txBody>
          <a:bodyPr/>
          <a:lstStyle/>
          <a:p>
            <a:pPr>
              <a:defRPr/>
            </a:pPr>
            <a:r>
              <a:rPr lang="en-GB"/>
              <a:t>Header - Use 'Insert &gt;Header &amp; Footer' to modify this text and ‘Apply to all’</a:t>
            </a:r>
            <a:endParaRPr lang="de-DE"/>
          </a:p>
        </p:txBody>
      </p:sp>
      <p:sp>
        <p:nvSpPr>
          <p:cNvPr id="5" name="Footer Placeholder 4"/>
          <p:cNvSpPr>
            <a:spLocks noGrp="1"/>
          </p:cNvSpPr>
          <p:nvPr>
            <p:ph type="ftr" sz="quarter" idx="4"/>
          </p:nvPr>
        </p:nvSpPr>
        <p:spPr/>
        <p:txBody>
          <a:bodyPr/>
          <a:lstStyle/>
          <a:p>
            <a:r>
              <a:rPr lang="en-GB"/>
              <a:t>Footer - Use 'Insert &gt;Header &amp; Footer' to modify this text and ‘Apply to all’</a:t>
            </a:r>
          </a:p>
        </p:txBody>
      </p:sp>
      <p:sp>
        <p:nvSpPr>
          <p:cNvPr id="6" name="Slide Number Placeholder 5"/>
          <p:cNvSpPr>
            <a:spLocks noGrp="1"/>
          </p:cNvSpPr>
          <p:nvPr>
            <p:ph type="sldNum" sz="quarter" idx="5"/>
          </p:nvPr>
        </p:nvSpPr>
        <p:spPr/>
        <p:txBody>
          <a:bodyPr/>
          <a:lstStyle/>
          <a:p>
            <a:fld id="{90D93DA3-2A01-4D17-B1E9-D362EE71B141}" type="slidenum">
              <a:rPr lang="en-GB" smtClean="0"/>
              <a:pPr/>
              <a:t>10</a:t>
            </a:fld>
            <a:endParaRPr lang="en-GB"/>
          </a:p>
        </p:txBody>
      </p:sp>
    </p:spTree>
    <p:extLst>
      <p:ext uri="{BB962C8B-B14F-4D97-AF65-F5344CB8AC3E}">
        <p14:creationId xmlns:p14="http://schemas.microsoft.com/office/powerpoint/2010/main" val="19745748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1">
    <p:spTree>
      <p:nvGrpSpPr>
        <p:cNvPr id="1" name=""/>
        <p:cNvGrpSpPr/>
        <p:nvPr/>
      </p:nvGrpSpPr>
      <p:grpSpPr>
        <a:xfrm>
          <a:off x="0" y="0"/>
          <a:ext cx="0" cy="0"/>
          <a:chOff x="0" y="0"/>
          <a:chExt cx="0" cy="0"/>
        </a:xfrm>
      </p:grpSpPr>
      <p:sp>
        <p:nvSpPr>
          <p:cNvPr id="4" name="Rectangle 37"/>
          <p:cNvSpPr>
            <a:spLocks noGrp="1" noChangeArrowheads="1"/>
          </p:cNvSpPr>
          <p:nvPr>
            <p:ph type="subTitle" sz="quarter" idx="1"/>
          </p:nvPr>
        </p:nvSpPr>
        <p:spPr>
          <a:xfrm>
            <a:off x="762001" y="288927"/>
            <a:ext cx="7921625" cy="277813"/>
          </a:xfrm>
          <a:prstGeom prst="rect">
            <a:avLst/>
          </a:prstGeom>
        </p:spPr>
        <p:txBody>
          <a:bodyPr/>
          <a:lstStyle>
            <a:lvl1pPr marL="0" indent="0">
              <a:lnSpc>
                <a:spcPct val="100000"/>
              </a:lnSpc>
              <a:spcBef>
                <a:spcPct val="0"/>
              </a:spcBef>
              <a:spcAft>
                <a:spcPts val="0"/>
              </a:spcAft>
              <a:buNone/>
              <a:defRPr sz="1400" b="0">
                <a:solidFill>
                  <a:schemeClr val="tx1"/>
                </a:solidFill>
              </a:defRPr>
            </a:lvl1pPr>
          </a:lstStyle>
          <a:p>
            <a:r>
              <a:rPr lang="en-US"/>
              <a:t>Click to edit Master subtitle style</a:t>
            </a:r>
            <a:endParaRPr lang="en-GB"/>
          </a:p>
        </p:txBody>
      </p:sp>
      <p:sp>
        <p:nvSpPr>
          <p:cNvPr id="5" name="Text Placeholder 22"/>
          <p:cNvSpPr>
            <a:spLocks noGrp="1"/>
          </p:cNvSpPr>
          <p:nvPr>
            <p:ph type="body" sz="quarter" idx="11"/>
          </p:nvPr>
        </p:nvSpPr>
        <p:spPr>
          <a:xfrm>
            <a:off x="761999" y="5340210"/>
            <a:ext cx="4972233" cy="839322"/>
          </a:xfrm>
          <a:prstGeom prst="rect">
            <a:avLst/>
          </a:prstGeom>
        </p:spPr>
        <p:txBody>
          <a:bodyPr lIns="0" rIns="0"/>
          <a:lstStyle>
            <a:lvl1pPr marL="0" indent="0">
              <a:spcAft>
                <a:spcPts val="0"/>
              </a:spcAft>
              <a:buNone/>
              <a:defRPr sz="1600" b="1">
                <a:solidFill>
                  <a:schemeClr val="tx1"/>
                </a:solidFill>
              </a:defRPr>
            </a:lvl1pPr>
            <a:lvl2pPr marL="0" indent="1588">
              <a:spcAft>
                <a:spcPts val="0"/>
              </a:spcAft>
              <a:buNone/>
              <a:defRPr sz="1400" i="1" baseline="0">
                <a:solidFill>
                  <a:schemeClr val="tx1"/>
                </a:solidFill>
              </a:defRPr>
            </a:lvl2pPr>
            <a:lvl3pPr marL="180975" indent="-179388">
              <a:spcAft>
                <a:spcPts val="0"/>
              </a:spcAft>
              <a:defRPr/>
            </a:lvl3pPr>
            <a:lvl4pPr marL="361950" indent="-179388">
              <a:defRPr/>
            </a:lvl4pPr>
            <a:lvl5pPr marL="542925" indent="-179388">
              <a:defRPr/>
            </a:lvl5pPr>
            <a:lvl6pPr marL="714375" indent="-179388">
              <a:defRPr/>
            </a:lvl6pPr>
            <a:lvl7pPr marL="895350" indent="-160338">
              <a:spcBef>
                <a:spcPts val="0"/>
              </a:spcBef>
              <a:buSzPct val="80000"/>
              <a:defRPr sz="1200"/>
            </a:lvl7pPr>
          </a:lstStyle>
          <a:p>
            <a:pPr lvl="0"/>
            <a:r>
              <a:rPr lang="en-US"/>
              <a:t>Click to edit Master text styles</a:t>
            </a:r>
          </a:p>
          <a:p>
            <a:pPr lvl="1"/>
            <a:r>
              <a:rPr lang="en-US"/>
              <a:t>Second level</a:t>
            </a:r>
          </a:p>
        </p:txBody>
      </p:sp>
      <p:sp>
        <p:nvSpPr>
          <p:cNvPr id="6" name="Picture Placeholder 33"/>
          <p:cNvSpPr>
            <a:spLocks noGrp="1"/>
          </p:cNvSpPr>
          <p:nvPr>
            <p:ph type="pic" sz="quarter" idx="10"/>
          </p:nvPr>
        </p:nvSpPr>
        <p:spPr>
          <a:xfrm>
            <a:off x="-1" y="1716088"/>
            <a:ext cx="9144001" cy="3430800"/>
          </a:xfrm>
          <a:prstGeom prst="rect">
            <a:avLst/>
          </a:prstGeom>
          <a:effectLst/>
        </p:spPr>
        <p:txBody>
          <a:bodyPr rtlCol="0" anchor="ctr">
            <a:normAutofit/>
          </a:bodyPr>
          <a:lstStyle>
            <a:lvl1pPr marL="0" indent="0" algn="ctr">
              <a:buNone/>
              <a:defRPr>
                <a:solidFill>
                  <a:schemeClr val="bg2">
                    <a:lumMod val="60000"/>
                    <a:lumOff val="40000"/>
                  </a:schemeClr>
                </a:solidFill>
              </a:defRPr>
            </a:lvl1pPr>
          </a:lstStyle>
          <a:p>
            <a:pPr lvl="0"/>
            <a:r>
              <a:rPr lang="en-US" noProof="0"/>
              <a:t>Click icon to add picture</a:t>
            </a:r>
            <a:endParaRPr lang="en-GB" noProof="0"/>
          </a:p>
        </p:txBody>
      </p:sp>
      <p:sp>
        <p:nvSpPr>
          <p:cNvPr id="8" name="Title 1"/>
          <p:cNvSpPr>
            <a:spLocks noGrp="1"/>
          </p:cNvSpPr>
          <p:nvPr>
            <p:ph type="title"/>
          </p:nvPr>
        </p:nvSpPr>
        <p:spPr>
          <a:xfrm>
            <a:off x="762000" y="644949"/>
            <a:ext cx="8207375" cy="966365"/>
          </a:xfrm>
        </p:spPr>
        <p:txBody>
          <a:bodyPr/>
          <a:lstStyle>
            <a:lvl1pPr>
              <a:defRPr sz="3200"/>
            </a:lvl1pPr>
          </a:lstStyle>
          <a:p>
            <a:r>
              <a:rPr lang="en-US"/>
              <a:t>Click to edit Master title style</a:t>
            </a:r>
            <a:endParaRPr lang="en-GB"/>
          </a:p>
        </p:txBody>
      </p:sp>
      <p:sp>
        <p:nvSpPr>
          <p:cNvPr id="9" name="TextBox 8"/>
          <p:cNvSpPr txBox="1">
            <a:spLocks noChangeArrowheads="1"/>
          </p:cNvSpPr>
          <p:nvPr userDrawn="1"/>
        </p:nvSpPr>
        <p:spPr bwMode="auto">
          <a:xfrm>
            <a:off x="7877176" y="2863852"/>
            <a:ext cx="1152525" cy="1514517"/>
          </a:xfrm>
          <a:prstGeom prst="rect">
            <a:avLst/>
          </a:prstGeom>
          <a:solidFill>
            <a:srgbClr val="F5C4B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33" tIns="10795" rIns="18033" bIns="1079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Aft>
                <a:spcPts val="600"/>
              </a:spcAft>
              <a:defRPr/>
            </a:pPr>
            <a:r>
              <a:rPr lang="en-GB" altLang="en-US" sz="1000">
                <a:solidFill>
                  <a:schemeClr val="bg1"/>
                </a:solidFill>
                <a:cs typeface="Arial" charset="0"/>
              </a:rPr>
              <a:t>If you can read this </a:t>
            </a:r>
            <a:r>
              <a:rPr lang="en-GB" altLang="en-US" sz="1000" b="1">
                <a:solidFill>
                  <a:schemeClr val="bg1"/>
                </a:solidFill>
                <a:cs typeface="Arial" charset="0"/>
              </a:rPr>
              <a:t>Click on the icon to choose a picture </a:t>
            </a:r>
            <a:r>
              <a:rPr lang="en-GB" altLang="en-US" sz="1000">
                <a:solidFill>
                  <a:schemeClr val="bg1"/>
                </a:solidFill>
                <a:cs typeface="Arial" charset="0"/>
              </a:rPr>
              <a:t>or </a:t>
            </a:r>
            <a:br>
              <a:rPr lang="en-GB" altLang="en-US" sz="1000">
                <a:solidFill>
                  <a:schemeClr val="bg1"/>
                </a:solidFill>
                <a:cs typeface="Arial" charset="0"/>
              </a:rPr>
            </a:br>
            <a:r>
              <a:rPr lang="en-GB" altLang="en-US" sz="1000" b="1">
                <a:solidFill>
                  <a:schemeClr val="bg1"/>
                </a:solidFill>
                <a:cs typeface="Arial" charset="0"/>
              </a:rPr>
              <a:t>Reset the slide</a:t>
            </a:r>
            <a:r>
              <a:rPr lang="en-GB" altLang="en-US" sz="1000">
                <a:solidFill>
                  <a:schemeClr val="bg1"/>
                </a:solidFill>
                <a:cs typeface="Arial" charset="0"/>
              </a:rPr>
              <a:t>.</a:t>
            </a:r>
          </a:p>
          <a:p>
            <a:pPr algn="ctr" eaLnBrk="1" hangingPunct="1">
              <a:defRPr/>
            </a:pPr>
            <a:r>
              <a:rPr lang="en-GB" altLang="en-US" sz="700">
                <a:solidFill>
                  <a:schemeClr val="bg1"/>
                </a:solidFill>
                <a:cs typeface="Arial" charset="0"/>
              </a:rPr>
              <a:t>To Reset: Right click on the slide thumbnail and select ‘reset slide’ or choose the ‘Reset’ button on the ‘Home’ ribbon (next to the font choice box)</a:t>
            </a:r>
          </a:p>
        </p:txBody>
      </p:sp>
      <p:sp>
        <p:nvSpPr>
          <p:cNvPr id="10" name="TextBox 35"/>
          <p:cNvSpPr txBox="1">
            <a:spLocks noChangeArrowheads="1"/>
          </p:cNvSpPr>
          <p:nvPr userDrawn="1"/>
        </p:nvSpPr>
        <p:spPr bwMode="auto">
          <a:xfrm>
            <a:off x="128588" y="2863852"/>
            <a:ext cx="1152525" cy="1514517"/>
          </a:xfrm>
          <a:prstGeom prst="rect">
            <a:avLst/>
          </a:prstGeom>
          <a:solidFill>
            <a:srgbClr val="F5C4B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33" tIns="10795" rIns="18033" bIns="1079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Aft>
                <a:spcPts val="600"/>
              </a:spcAft>
              <a:defRPr/>
            </a:pPr>
            <a:r>
              <a:rPr lang="en-GB" altLang="en-US" sz="1000">
                <a:solidFill>
                  <a:schemeClr val="bg1"/>
                </a:solidFill>
                <a:cs typeface="Arial" charset="0"/>
              </a:rPr>
              <a:t>If you can read this </a:t>
            </a:r>
            <a:r>
              <a:rPr lang="en-GB" altLang="en-US" sz="1000" b="1">
                <a:solidFill>
                  <a:schemeClr val="bg1"/>
                </a:solidFill>
                <a:cs typeface="Arial" charset="0"/>
              </a:rPr>
              <a:t>Click on the icon to choose a picture </a:t>
            </a:r>
            <a:r>
              <a:rPr lang="en-GB" altLang="en-US" sz="1000">
                <a:solidFill>
                  <a:schemeClr val="bg1"/>
                </a:solidFill>
                <a:cs typeface="Arial" charset="0"/>
              </a:rPr>
              <a:t>or </a:t>
            </a:r>
            <a:br>
              <a:rPr lang="en-GB" altLang="en-US" sz="1000">
                <a:solidFill>
                  <a:schemeClr val="bg1"/>
                </a:solidFill>
                <a:cs typeface="Arial" charset="0"/>
              </a:rPr>
            </a:br>
            <a:r>
              <a:rPr lang="en-GB" altLang="en-US" sz="1000" b="1">
                <a:solidFill>
                  <a:schemeClr val="bg1"/>
                </a:solidFill>
                <a:cs typeface="Arial" charset="0"/>
              </a:rPr>
              <a:t>Reset the slide</a:t>
            </a:r>
            <a:r>
              <a:rPr lang="en-GB" altLang="en-US" sz="1000">
                <a:solidFill>
                  <a:schemeClr val="bg1"/>
                </a:solidFill>
                <a:cs typeface="Arial" charset="0"/>
              </a:rPr>
              <a:t>.</a:t>
            </a:r>
          </a:p>
          <a:p>
            <a:pPr algn="ctr" eaLnBrk="1" hangingPunct="1">
              <a:defRPr/>
            </a:pPr>
            <a:r>
              <a:rPr lang="en-GB" altLang="en-US" sz="700">
                <a:solidFill>
                  <a:schemeClr val="bg1"/>
                </a:solidFill>
                <a:cs typeface="Arial" charset="0"/>
              </a:rPr>
              <a:t>To Reset: Right click on the slide thumbnail and select ‘reset slide’ or choose the ‘Reset’ button on the ‘Home’ ribbon (next to the font choice box)</a:t>
            </a:r>
          </a:p>
        </p:txBody>
      </p:sp>
      <p:pic>
        <p:nvPicPr>
          <p:cNvPr id="11" name="Picture 36" descr="JCI_RGB.emf"/>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597651" y="5673727"/>
            <a:ext cx="174625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37"/>
          <p:cNvGrpSpPr>
            <a:grpSpLocks/>
          </p:cNvGrpSpPr>
          <p:nvPr userDrawn="1"/>
        </p:nvGrpSpPr>
        <p:grpSpPr bwMode="white">
          <a:xfrm>
            <a:off x="-578012" y="0"/>
            <a:ext cx="503400" cy="6865938"/>
            <a:chOff x="-578175" y="0"/>
            <a:chExt cx="503840" cy="6865432"/>
          </a:xfrm>
        </p:grpSpPr>
        <p:sp>
          <p:nvSpPr>
            <p:cNvPr id="13" name="Rectangle 12"/>
            <p:cNvSpPr/>
            <p:nvPr userDrawn="1"/>
          </p:nvSpPr>
          <p:spPr bwMode="white">
            <a:xfrm>
              <a:off x="-565302" y="0"/>
              <a:ext cx="490967" cy="6865432"/>
            </a:xfrm>
            <a:prstGeom prst="rect">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nvGrpSpPr>
            <p:cNvPr id="14" name="Group 13"/>
            <p:cNvGrpSpPr>
              <a:grpSpLocks/>
            </p:cNvGrpSpPr>
            <p:nvPr userDrawn="1"/>
          </p:nvGrpSpPr>
          <p:grpSpPr bwMode="white">
            <a:xfrm>
              <a:off x="-307801" y="1143000"/>
              <a:ext cx="233465" cy="4572000"/>
              <a:chOff x="-361009" y="1143000"/>
              <a:chExt cx="286674" cy="4572000"/>
            </a:xfrm>
          </p:grpSpPr>
          <p:cxnSp>
            <p:nvCxnSpPr>
              <p:cNvPr id="29" name="Straight Connector 28"/>
              <p:cNvCxnSpPr/>
              <p:nvPr userDrawn="1"/>
            </p:nvCxnSpPr>
            <p:spPr bwMode="white">
              <a:xfrm flipH="1">
                <a:off x="-361132" y="5714579"/>
                <a:ext cx="2867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white">
              <a:xfrm flipH="1">
                <a:off x="-361132" y="4571663"/>
                <a:ext cx="2867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white">
              <a:xfrm flipH="1">
                <a:off x="-361132" y="2285832"/>
                <a:ext cx="2867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white">
              <a:xfrm flipH="1">
                <a:off x="-361132" y="1142916"/>
                <a:ext cx="2867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5" name="Group 28"/>
            <p:cNvGrpSpPr>
              <a:grpSpLocks/>
            </p:cNvGrpSpPr>
            <p:nvPr userDrawn="1"/>
          </p:nvGrpSpPr>
          <p:grpSpPr bwMode="white">
            <a:xfrm>
              <a:off x="-307801" y="0"/>
              <a:ext cx="233466" cy="6865432"/>
              <a:chOff x="-564989" y="0"/>
              <a:chExt cx="490654" cy="6865432"/>
            </a:xfrm>
          </p:grpSpPr>
          <p:cxnSp>
            <p:nvCxnSpPr>
              <p:cNvPr id="23" name="Straight Connector 22"/>
              <p:cNvCxnSpPr/>
              <p:nvPr userDrawn="1"/>
            </p:nvCxnSpPr>
            <p:spPr bwMode="white">
              <a:xfrm flipH="1">
                <a:off x="-361508" y="0"/>
                <a:ext cx="2871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white">
              <a:xfrm flipH="1">
                <a:off x="-565199" y="0"/>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white">
              <a:xfrm flipH="1">
                <a:off x="-565199" y="1715962"/>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white">
              <a:xfrm flipH="1">
                <a:off x="-565199" y="3433510"/>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white">
              <a:xfrm flipH="1">
                <a:off x="-565199" y="5149470"/>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white">
              <a:xfrm flipH="1">
                <a:off x="-565199" y="6865432"/>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6" name="TextBox 15"/>
            <p:cNvSpPr txBox="1">
              <a:spLocks noChangeArrowheads="1"/>
            </p:cNvSpPr>
            <p:nvPr userDrawn="1"/>
          </p:nvSpPr>
          <p:spPr bwMode="white">
            <a:xfrm>
              <a:off x="-578175" y="1028624"/>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1/6</a:t>
              </a:r>
            </a:p>
          </p:txBody>
        </p:sp>
        <p:sp>
          <p:nvSpPr>
            <p:cNvPr id="17" name="TextBox 16"/>
            <p:cNvSpPr txBox="1">
              <a:spLocks noChangeArrowheads="1"/>
            </p:cNvSpPr>
            <p:nvPr userDrawn="1"/>
          </p:nvSpPr>
          <p:spPr bwMode="white">
            <a:xfrm>
              <a:off x="-578175" y="2182652"/>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2/6</a:t>
              </a:r>
            </a:p>
          </p:txBody>
        </p:sp>
        <p:sp>
          <p:nvSpPr>
            <p:cNvPr id="18" name="TextBox 17"/>
            <p:cNvSpPr txBox="1">
              <a:spLocks noChangeArrowheads="1"/>
            </p:cNvSpPr>
            <p:nvPr userDrawn="1"/>
          </p:nvSpPr>
          <p:spPr bwMode="white">
            <a:xfrm>
              <a:off x="-578175" y="4463721"/>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4/6</a:t>
              </a:r>
            </a:p>
          </p:txBody>
        </p:sp>
        <p:sp>
          <p:nvSpPr>
            <p:cNvPr id="19" name="TextBox 18"/>
            <p:cNvSpPr txBox="1">
              <a:spLocks noChangeArrowheads="1"/>
            </p:cNvSpPr>
            <p:nvPr userDrawn="1"/>
          </p:nvSpPr>
          <p:spPr bwMode="white">
            <a:xfrm>
              <a:off x="-578175" y="5601875"/>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5/6</a:t>
              </a:r>
            </a:p>
          </p:txBody>
        </p:sp>
        <p:sp>
          <p:nvSpPr>
            <p:cNvPr id="20" name="TextBox 19"/>
            <p:cNvSpPr txBox="1">
              <a:spLocks noChangeArrowheads="1"/>
            </p:cNvSpPr>
            <p:nvPr userDrawn="1"/>
          </p:nvSpPr>
          <p:spPr bwMode="white">
            <a:xfrm>
              <a:off x="-578175" y="1611194"/>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1/4</a:t>
              </a:r>
            </a:p>
          </p:txBody>
        </p:sp>
        <p:sp>
          <p:nvSpPr>
            <p:cNvPr id="21" name="TextBox 20"/>
            <p:cNvSpPr txBox="1">
              <a:spLocks noChangeArrowheads="1"/>
            </p:cNvSpPr>
            <p:nvPr userDrawn="1"/>
          </p:nvSpPr>
          <p:spPr bwMode="white">
            <a:xfrm>
              <a:off x="-578175" y="5049466"/>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3/4</a:t>
              </a:r>
            </a:p>
          </p:txBody>
        </p:sp>
        <p:sp>
          <p:nvSpPr>
            <p:cNvPr id="22" name="TextBox 21"/>
            <p:cNvSpPr txBox="1">
              <a:spLocks noChangeArrowheads="1"/>
            </p:cNvSpPr>
            <p:nvPr userDrawn="1"/>
          </p:nvSpPr>
          <p:spPr bwMode="white">
            <a:xfrm>
              <a:off x="-578175" y="3338267"/>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1/2</a:t>
              </a:r>
            </a:p>
          </p:txBody>
        </p:sp>
      </p:grpSp>
      <p:grpSp>
        <p:nvGrpSpPr>
          <p:cNvPr id="40" name="Group 39"/>
          <p:cNvGrpSpPr/>
          <p:nvPr userDrawn="1"/>
        </p:nvGrpSpPr>
        <p:grpSpPr bwMode="white">
          <a:xfrm>
            <a:off x="3" y="-325436"/>
            <a:ext cx="9144000" cy="233362"/>
            <a:chOff x="3" y="-325436"/>
            <a:chExt cx="9144000" cy="233362"/>
          </a:xfrm>
        </p:grpSpPr>
        <p:sp>
          <p:nvSpPr>
            <p:cNvPr id="41" name="Rectangle 40"/>
            <p:cNvSpPr/>
            <p:nvPr userDrawn="1"/>
          </p:nvSpPr>
          <p:spPr bwMode="white">
            <a:xfrm rot="5400000">
              <a:off x="4455322" y="-4780754"/>
              <a:ext cx="233361" cy="9144000"/>
            </a:xfrm>
            <a:prstGeom prst="rect">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cxnSp>
          <p:nvCxnSpPr>
            <p:cNvPr id="42" name="Straight Connector 41"/>
            <p:cNvCxnSpPr/>
            <p:nvPr userDrawn="1"/>
          </p:nvCxnSpPr>
          <p:spPr bwMode="white">
            <a:xfrm rot="16200000" flipH="1">
              <a:off x="351632"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white">
            <a:xfrm rot="16200000" flipH="1">
              <a:off x="8559007"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white">
            <a:xfrm rot="16200000" flipH="1">
              <a:off x="4279900"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white">
            <a:xfrm rot="16200000" flipH="1">
              <a:off x="4637089"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8" name="Rectangle 5"/>
          <p:cNvSpPr txBox="1">
            <a:spLocks noChangeArrowheads="1"/>
          </p:cNvSpPr>
          <p:nvPr userDrawn="1"/>
        </p:nvSpPr>
        <p:spPr bwMode="auto">
          <a:xfrm>
            <a:off x="763589" y="6630989"/>
            <a:ext cx="1100137" cy="92075"/>
          </a:xfrm>
          <a:prstGeom prst="rect">
            <a:avLst/>
          </a:prstGeom>
          <a:noFill/>
          <a:ln w="9525">
            <a:noFill/>
            <a:miter lim="800000"/>
            <a:headEnd/>
            <a:tailEnd/>
          </a:ln>
          <a:effectLst/>
        </p:spPr>
        <p:txBody>
          <a:bodyPr lIns="0" tIns="0" rIns="0" bIns="0">
            <a:spAutoFit/>
          </a:bodyPr>
          <a:lstStyle>
            <a:lvl1pPr>
              <a:defRPr sz="1000" noProof="1" smtClean="0">
                <a:solidFill>
                  <a:schemeClr val="bg2"/>
                </a:solidFill>
                <a:latin typeface="Arial" charset="0"/>
              </a:defRPr>
            </a:lvl1pPr>
          </a:lstStyle>
          <a:p>
            <a:pPr>
              <a:defRPr/>
            </a:pPr>
            <a:r>
              <a:rPr lang="en-US" sz="600">
                <a:solidFill>
                  <a:srgbClr val="878785"/>
                </a:solidFill>
                <a:cs typeface="+mn-cs"/>
              </a:rPr>
              <a:t>Johnson Controls, Inc. —</a:t>
            </a:r>
            <a:endParaRPr lang="en-GB" sz="600">
              <a:solidFill>
                <a:srgbClr val="878785"/>
              </a:solidFill>
              <a:cs typeface="Arial" charset="0"/>
            </a:endParaRPr>
          </a:p>
        </p:txBody>
      </p:sp>
      <p:sp>
        <p:nvSpPr>
          <p:cNvPr id="46" name="Footer Placeholder 1"/>
          <p:cNvSpPr>
            <a:spLocks noGrp="1"/>
          </p:cNvSpPr>
          <p:nvPr>
            <p:ph type="ftr" sz="quarter" idx="3"/>
          </p:nvPr>
        </p:nvSpPr>
        <p:spPr>
          <a:xfrm>
            <a:off x="1655888" y="6581110"/>
            <a:ext cx="4750467" cy="193675"/>
          </a:xfrm>
          <a:prstGeom prst="rect">
            <a:avLst/>
          </a:prstGeom>
        </p:spPr>
        <p:txBody>
          <a:bodyPr vert="horz" lIns="0" tIns="0" rIns="0" bIns="0" rtlCol="0" anchor="ctr"/>
          <a:lstStyle>
            <a:lvl1pPr algn="l">
              <a:defRPr sz="600">
                <a:solidFill>
                  <a:srgbClr val="878785"/>
                </a:solidFill>
              </a:defRPr>
            </a:lvl1pPr>
          </a:lstStyle>
          <a:p>
            <a:r>
              <a:rPr lang="en-GB"/>
              <a:t>Footer - Use 'Insert &gt;Header &amp; Footer' to modify this text and ‘Apply to all’</a:t>
            </a:r>
          </a:p>
        </p:txBody>
      </p:sp>
    </p:spTree>
    <p:extLst>
      <p:ext uri="{BB962C8B-B14F-4D97-AF65-F5344CB8AC3E}">
        <p14:creationId xmlns:p14="http://schemas.microsoft.com/office/powerpoint/2010/main" val="3631614420"/>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with footer">
    <p:spTree>
      <p:nvGrpSpPr>
        <p:cNvPr id="1" name=""/>
        <p:cNvGrpSpPr/>
        <p:nvPr/>
      </p:nvGrpSpPr>
      <p:grpSpPr>
        <a:xfrm>
          <a:off x="0" y="0"/>
          <a:ext cx="0" cy="0"/>
          <a:chOff x="0" y="0"/>
          <a:chExt cx="0" cy="0"/>
        </a:xfrm>
      </p:grpSpPr>
      <p:grpSp>
        <p:nvGrpSpPr>
          <p:cNvPr id="2" name="Group 39"/>
          <p:cNvGrpSpPr>
            <a:grpSpLocks/>
          </p:cNvGrpSpPr>
          <p:nvPr userDrawn="1"/>
        </p:nvGrpSpPr>
        <p:grpSpPr bwMode="white">
          <a:xfrm>
            <a:off x="-578012" y="0"/>
            <a:ext cx="503400" cy="6865938"/>
            <a:chOff x="-578175" y="0"/>
            <a:chExt cx="503840" cy="6865432"/>
          </a:xfrm>
        </p:grpSpPr>
        <p:sp>
          <p:nvSpPr>
            <p:cNvPr id="3" name="Rectangle 2"/>
            <p:cNvSpPr/>
            <p:nvPr userDrawn="1"/>
          </p:nvSpPr>
          <p:spPr bwMode="white">
            <a:xfrm>
              <a:off x="-565302" y="0"/>
              <a:ext cx="490967" cy="6865432"/>
            </a:xfrm>
            <a:prstGeom prst="rect">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nvGrpSpPr>
            <p:cNvPr id="4" name="Group 41"/>
            <p:cNvGrpSpPr>
              <a:grpSpLocks/>
            </p:cNvGrpSpPr>
            <p:nvPr userDrawn="1"/>
          </p:nvGrpSpPr>
          <p:grpSpPr bwMode="white">
            <a:xfrm>
              <a:off x="-307801" y="1143000"/>
              <a:ext cx="233465" cy="4572000"/>
              <a:chOff x="-361009" y="1143000"/>
              <a:chExt cx="286674" cy="4572000"/>
            </a:xfrm>
          </p:grpSpPr>
          <p:cxnSp>
            <p:nvCxnSpPr>
              <p:cNvPr id="19" name="Straight Connector 18"/>
              <p:cNvCxnSpPr/>
              <p:nvPr userDrawn="1"/>
            </p:nvCxnSpPr>
            <p:spPr bwMode="white">
              <a:xfrm flipH="1">
                <a:off x="-361132" y="5714579"/>
                <a:ext cx="2867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white">
              <a:xfrm flipH="1">
                <a:off x="-361132" y="4571663"/>
                <a:ext cx="2867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white">
              <a:xfrm flipH="1">
                <a:off x="-361132" y="2285832"/>
                <a:ext cx="2867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white">
              <a:xfrm flipH="1">
                <a:off x="-361132" y="1142916"/>
                <a:ext cx="2867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 name="Group 28"/>
            <p:cNvGrpSpPr>
              <a:grpSpLocks/>
            </p:cNvGrpSpPr>
            <p:nvPr userDrawn="1"/>
          </p:nvGrpSpPr>
          <p:grpSpPr bwMode="white">
            <a:xfrm>
              <a:off x="-307801" y="0"/>
              <a:ext cx="233466" cy="6865432"/>
              <a:chOff x="-564989" y="0"/>
              <a:chExt cx="490654" cy="6865432"/>
            </a:xfrm>
          </p:grpSpPr>
          <p:cxnSp>
            <p:nvCxnSpPr>
              <p:cNvPr id="13" name="Straight Connector 12"/>
              <p:cNvCxnSpPr/>
              <p:nvPr userDrawn="1"/>
            </p:nvCxnSpPr>
            <p:spPr bwMode="white">
              <a:xfrm flipH="1">
                <a:off x="-361508" y="0"/>
                <a:ext cx="2871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white">
              <a:xfrm flipH="1">
                <a:off x="-565199" y="0"/>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white">
              <a:xfrm flipH="1">
                <a:off x="-565199" y="1715962"/>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white">
              <a:xfrm flipH="1">
                <a:off x="-565199" y="3433510"/>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white">
              <a:xfrm flipH="1">
                <a:off x="-565199" y="5149470"/>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white">
              <a:xfrm flipH="1">
                <a:off x="-565199" y="6865432"/>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6" name="TextBox 43"/>
            <p:cNvSpPr txBox="1">
              <a:spLocks noChangeArrowheads="1"/>
            </p:cNvSpPr>
            <p:nvPr userDrawn="1"/>
          </p:nvSpPr>
          <p:spPr bwMode="white">
            <a:xfrm>
              <a:off x="-578175" y="1028624"/>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1/6</a:t>
              </a:r>
            </a:p>
          </p:txBody>
        </p:sp>
        <p:sp>
          <p:nvSpPr>
            <p:cNvPr id="7" name="TextBox 44"/>
            <p:cNvSpPr txBox="1">
              <a:spLocks noChangeArrowheads="1"/>
            </p:cNvSpPr>
            <p:nvPr userDrawn="1"/>
          </p:nvSpPr>
          <p:spPr bwMode="white">
            <a:xfrm>
              <a:off x="-578175" y="2182652"/>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2/6</a:t>
              </a:r>
            </a:p>
          </p:txBody>
        </p:sp>
        <p:sp>
          <p:nvSpPr>
            <p:cNvPr id="8" name="TextBox 45"/>
            <p:cNvSpPr txBox="1">
              <a:spLocks noChangeArrowheads="1"/>
            </p:cNvSpPr>
            <p:nvPr userDrawn="1"/>
          </p:nvSpPr>
          <p:spPr bwMode="white">
            <a:xfrm>
              <a:off x="-578175" y="4463721"/>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4/6</a:t>
              </a:r>
            </a:p>
          </p:txBody>
        </p:sp>
        <p:sp>
          <p:nvSpPr>
            <p:cNvPr id="9" name="TextBox 46"/>
            <p:cNvSpPr txBox="1">
              <a:spLocks noChangeArrowheads="1"/>
            </p:cNvSpPr>
            <p:nvPr userDrawn="1"/>
          </p:nvSpPr>
          <p:spPr bwMode="white">
            <a:xfrm>
              <a:off x="-578175" y="5601875"/>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5/6</a:t>
              </a:r>
            </a:p>
          </p:txBody>
        </p:sp>
        <p:sp>
          <p:nvSpPr>
            <p:cNvPr id="10" name="TextBox 47"/>
            <p:cNvSpPr txBox="1">
              <a:spLocks noChangeArrowheads="1"/>
            </p:cNvSpPr>
            <p:nvPr userDrawn="1"/>
          </p:nvSpPr>
          <p:spPr bwMode="white">
            <a:xfrm>
              <a:off x="-578175" y="1611194"/>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1/4</a:t>
              </a:r>
            </a:p>
          </p:txBody>
        </p:sp>
        <p:sp>
          <p:nvSpPr>
            <p:cNvPr id="11" name="TextBox 48"/>
            <p:cNvSpPr txBox="1">
              <a:spLocks noChangeArrowheads="1"/>
            </p:cNvSpPr>
            <p:nvPr userDrawn="1"/>
          </p:nvSpPr>
          <p:spPr bwMode="white">
            <a:xfrm>
              <a:off x="-578175" y="5049466"/>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3/4</a:t>
              </a:r>
            </a:p>
          </p:txBody>
        </p:sp>
        <p:sp>
          <p:nvSpPr>
            <p:cNvPr id="12" name="TextBox 49"/>
            <p:cNvSpPr txBox="1">
              <a:spLocks noChangeArrowheads="1"/>
            </p:cNvSpPr>
            <p:nvPr userDrawn="1"/>
          </p:nvSpPr>
          <p:spPr bwMode="white">
            <a:xfrm>
              <a:off x="-578175" y="3338267"/>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1/2</a:t>
              </a:r>
            </a:p>
          </p:txBody>
        </p:sp>
      </p:grpSp>
      <p:grpSp>
        <p:nvGrpSpPr>
          <p:cNvPr id="23" name="Group 22"/>
          <p:cNvGrpSpPr/>
          <p:nvPr userDrawn="1"/>
        </p:nvGrpSpPr>
        <p:grpSpPr bwMode="white">
          <a:xfrm>
            <a:off x="3" y="-325436"/>
            <a:ext cx="9144000" cy="233362"/>
            <a:chOff x="3" y="-325436"/>
            <a:chExt cx="9144000" cy="233362"/>
          </a:xfrm>
        </p:grpSpPr>
        <p:sp>
          <p:nvSpPr>
            <p:cNvPr id="24" name="Rectangle 23"/>
            <p:cNvSpPr/>
            <p:nvPr userDrawn="1"/>
          </p:nvSpPr>
          <p:spPr bwMode="white">
            <a:xfrm rot="5400000">
              <a:off x="4455322" y="-4780754"/>
              <a:ext cx="233361" cy="9144000"/>
            </a:xfrm>
            <a:prstGeom prst="rect">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cxnSp>
          <p:nvCxnSpPr>
            <p:cNvPr id="25" name="Straight Connector 24"/>
            <p:cNvCxnSpPr/>
            <p:nvPr userDrawn="1"/>
          </p:nvCxnSpPr>
          <p:spPr bwMode="white">
            <a:xfrm rot="16200000" flipH="1">
              <a:off x="351632"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white">
            <a:xfrm rot="16200000" flipH="1">
              <a:off x="8559007"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white">
            <a:xfrm rot="16200000" flipH="1">
              <a:off x="4279900"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white">
            <a:xfrm rot="16200000" flipH="1">
              <a:off x="4637089"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9" name="Rectangle 5"/>
          <p:cNvSpPr txBox="1">
            <a:spLocks noChangeArrowheads="1"/>
          </p:cNvSpPr>
          <p:nvPr userDrawn="1"/>
        </p:nvSpPr>
        <p:spPr bwMode="auto">
          <a:xfrm>
            <a:off x="763589" y="6630989"/>
            <a:ext cx="1100137" cy="92075"/>
          </a:xfrm>
          <a:prstGeom prst="rect">
            <a:avLst/>
          </a:prstGeom>
          <a:noFill/>
          <a:ln w="9525">
            <a:noFill/>
            <a:miter lim="800000"/>
            <a:headEnd/>
            <a:tailEnd/>
          </a:ln>
          <a:effectLst/>
        </p:spPr>
        <p:txBody>
          <a:bodyPr lIns="0" tIns="0" rIns="0" bIns="0">
            <a:spAutoFit/>
          </a:bodyPr>
          <a:lstStyle>
            <a:lvl1pPr>
              <a:defRPr sz="1000" noProof="1" smtClean="0">
                <a:solidFill>
                  <a:schemeClr val="bg2"/>
                </a:solidFill>
                <a:latin typeface="Arial" charset="0"/>
              </a:defRPr>
            </a:lvl1pPr>
          </a:lstStyle>
          <a:p>
            <a:pPr>
              <a:defRPr/>
            </a:pPr>
            <a:r>
              <a:rPr lang="en-US" sz="600">
                <a:solidFill>
                  <a:srgbClr val="000000"/>
                </a:solidFill>
                <a:cs typeface="+mn-cs"/>
              </a:rPr>
              <a:t>Johnson Controls, Inc. —</a:t>
            </a:r>
            <a:endParaRPr lang="en-GB" sz="600">
              <a:solidFill>
                <a:srgbClr val="000000"/>
              </a:solidFill>
              <a:cs typeface="Arial" charset="0"/>
            </a:endParaRPr>
          </a:p>
        </p:txBody>
      </p:sp>
      <p:sp>
        <p:nvSpPr>
          <p:cNvPr id="30" name="Rectangle 6"/>
          <p:cNvSpPr txBox="1">
            <a:spLocks noChangeArrowheads="1"/>
          </p:cNvSpPr>
          <p:nvPr userDrawn="1"/>
        </p:nvSpPr>
        <p:spPr bwMode="auto">
          <a:xfrm>
            <a:off x="468313" y="6560604"/>
            <a:ext cx="269874" cy="215900"/>
          </a:xfrm>
          <a:prstGeom prst="rect">
            <a:avLst/>
          </a:prstGeom>
          <a:noFill/>
          <a:ln w="9525">
            <a:noFill/>
            <a:miter lim="800000"/>
            <a:headEnd/>
            <a:tailEnd/>
          </a:ln>
          <a:effec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fld id="{5CFF3644-1C11-477C-A5D5-3A3BC5CE8122}" type="slidenum">
              <a:rPr lang="de-DE" sz="900" b="0" smtClean="0">
                <a:solidFill>
                  <a:srgbClr val="000000"/>
                </a:solidFill>
              </a:rPr>
              <a:pPr algn="l" eaLnBrk="1" hangingPunct="1"/>
              <a:t>‹#›</a:t>
            </a:fld>
            <a:endParaRPr lang="de-DE" sz="900" b="0">
              <a:solidFill>
                <a:srgbClr val="000000"/>
              </a:solidFill>
            </a:endParaRPr>
          </a:p>
        </p:txBody>
      </p:sp>
      <p:sp>
        <p:nvSpPr>
          <p:cNvPr id="31" name="Footer Placeholder 1"/>
          <p:cNvSpPr>
            <a:spLocks noGrp="1"/>
          </p:cNvSpPr>
          <p:nvPr>
            <p:ph type="ftr" sz="quarter" idx="3"/>
          </p:nvPr>
        </p:nvSpPr>
        <p:spPr>
          <a:xfrm>
            <a:off x="1655888" y="6581110"/>
            <a:ext cx="4750467" cy="193675"/>
          </a:xfrm>
          <a:prstGeom prst="rect">
            <a:avLst/>
          </a:prstGeom>
        </p:spPr>
        <p:txBody>
          <a:bodyPr vert="horz" lIns="0" tIns="0" rIns="0" bIns="0" rtlCol="0" anchor="ctr"/>
          <a:lstStyle>
            <a:lvl1pPr algn="l">
              <a:defRPr sz="600">
                <a:solidFill>
                  <a:schemeClr val="tx1"/>
                </a:solidFill>
              </a:defRPr>
            </a:lvl1pPr>
          </a:lstStyle>
          <a:p>
            <a:r>
              <a:rPr lang="en-GB"/>
              <a:t>Footer - Use 'Insert &gt;Header &amp; Footer' to modify this text and ‘Apply to all’</a:t>
            </a:r>
          </a:p>
        </p:txBody>
      </p:sp>
    </p:spTree>
    <p:extLst>
      <p:ext uri="{BB962C8B-B14F-4D97-AF65-F5344CB8AC3E}">
        <p14:creationId xmlns:p14="http://schemas.microsoft.com/office/powerpoint/2010/main" val="1899765062"/>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Full slide image">
    <p:spTree>
      <p:nvGrpSpPr>
        <p:cNvPr id="1" name=""/>
        <p:cNvGrpSpPr/>
        <p:nvPr/>
      </p:nvGrpSpPr>
      <p:grpSpPr>
        <a:xfrm>
          <a:off x="0" y="0"/>
          <a:ext cx="0" cy="0"/>
          <a:chOff x="0" y="0"/>
          <a:chExt cx="0" cy="0"/>
        </a:xfrm>
      </p:grpSpPr>
      <p:sp>
        <p:nvSpPr>
          <p:cNvPr id="2" name="Picture Placeholder 2"/>
          <p:cNvSpPr>
            <a:spLocks noGrp="1"/>
          </p:cNvSpPr>
          <p:nvPr>
            <p:ph type="pic" sz="quarter" idx="10"/>
          </p:nvPr>
        </p:nvSpPr>
        <p:spPr>
          <a:xfrm>
            <a:off x="0" y="0"/>
            <a:ext cx="9144000" cy="6858000"/>
          </a:xfrm>
          <a:prstGeom prst="rect">
            <a:avLst/>
          </a:prstGeom>
        </p:spPr>
        <p:txBody>
          <a:bodyPr rtlCol="0" anchor="ctr">
            <a:normAutofit/>
          </a:bodyPr>
          <a:lstStyle>
            <a:lvl1pPr marL="0" indent="0" algn="ctr">
              <a:buNone/>
              <a:defRPr baseline="0">
                <a:solidFill>
                  <a:schemeClr val="bg2"/>
                </a:solidFill>
              </a:defRPr>
            </a:lvl1pPr>
          </a:lstStyle>
          <a:p>
            <a:pPr lvl="0"/>
            <a:r>
              <a:rPr lang="en-US" noProof="0"/>
              <a:t>Click icon to add picture</a:t>
            </a:r>
            <a:endParaRPr lang="en-GB" noProof="0"/>
          </a:p>
        </p:txBody>
      </p:sp>
      <p:grpSp>
        <p:nvGrpSpPr>
          <p:cNvPr id="3" name="Group 39"/>
          <p:cNvGrpSpPr>
            <a:grpSpLocks/>
          </p:cNvGrpSpPr>
          <p:nvPr userDrawn="1"/>
        </p:nvGrpSpPr>
        <p:grpSpPr bwMode="white">
          <a:xfrm>
            <a:off x="-578012" y="0"/>
            <a:ext cx="503400" cy="6865938"/>
            <a:chOff x="-578175" y="0"/>
            <a:chExt cx="503840" cy="6865432"/>
          </a:xfrm>
        </p:grpSpPr>
        <p:sp>
          <p:nvSpPr>
            <p:cNvPr id="4" name="Rectangle 3"/>
            <p:cNvSpPr/>
            <p:nvPr userDrawn="1"/>
          </p:nvSpPr>
          <p:spPr bwMode="white">
            <a:xfrm>
              <a:off x="-565302" y="0"/>
              <a:ext cx="490967" cy="6865432"/>
            </a:xfrm>
            <a:prstGeom prst="rect">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nvGrpSpPr>
            <p:cNvPr id="5" name="Group 41"/>
            <p:cNvGrpSpPr>
              <a:grpSpLocks/>
            </p:cNvGrpSpPr>
            <p:nvPr userDrawn="1"/>
          </p:nvGrpSpPr>
          <p:grpSpPr bwMode="white">
            <a:xfrm>
              <a:off x="-307801" y="1143000"/>
              <a:ext cx="233465" cy="4572000"/>
              <a:chOff x="-361009" y="1143000"/>
              <a:chExt cx="286674" cy="4572000"/>
            </a:xfrm>
          </p:grpSpPr>
          <p:cxnSp>
            <p:nvCxnSpPr>
              <p:cNvPr id="20" name="Straight Connector 19"/>
              <p:cNvCxnSpPr/>
              <p:nvPr userDrawn="1"/>
            </p:nvCxnSpPr>
            <p:spPr bwMode="white">
              <a:xfrm flipH="1">
                <a:off x="-361132" y="5714579"/>
                <a:ext cx="2867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white">
              <a:xfrm flipH="1">
                <a:off x="-361132" y="4571663"/>
                <a:ext cx="2867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white">
              <a:xfrm flipH="1">
                <a:off x="-361132" y="2285832"/>
                <a:ext cx="2867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white">
              <a:xfrm flipH="1">
                <a:off x="-361132" y="1142916"/>
                <a:ext cx="2867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 name="Group 28"/>
            <p:cNvGrpSpPr>
              <a:grpSpLocks/>
            </p:cNvGrpSpPr>
            <p:nvPr userDrawn="1"/>
          </p:nvGrpSpPr>
          <p:grpSpPr bwMode="white">
            <a:xfrm>
              <a:off x="-307801" y="0"/>
              <a:ext cx="233466" cy="6865432"/>
              <a:chOff x="-564989" y="0"/>
              <a:chExt cx="490654" cy="6865432"/>
            </a:xfrm>
          </p:grpSpPr>
          <p:cxnSp>
            <p:nvCxnSpPr>
              <p:cNvPr id="14" name="Straight Connector 13"/>
              <p:cNvCxnSpPr/>
              <p:nvPr userDrawn="1"/>
            </p:nvCxnSpPr>
            <p:spPr bwMode="white">
              <a:xfrm flipH="1">
                <a:off x="-361508" y="0"/>
                <a:ext cx="2871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white">
              <a:xfrm flipH="1">
                <a:off x="-565199" y="0"/>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white">
              <a:xfrm flipH="1">
                <a:off x="-565199" y="1715962"/>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white">
              <a:xfrm flipH="1">
                <a:off x="-565199" y="3433510"/>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white">
              <a:xfrm flipH="1">
                <a:off x="-565199" y="5149470"/>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white">
              <a:xfrm flipH="1">
                <a:off x="-565199" y="6865432"/>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7" name="TextBox 43"/>
            <p:cNvSpPr txBox="1">
              <a:spLocks noChangeArrowheads="1"/>
            </p:cNvSpPr>
            <p:nvPr userDrawn="1"/>
          </p:nvSpPr>
          <p:spPr bwMode="white">
            <a:xfrm>
              <a:off x="-578175" y="1028624"/>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1/6</a:t>
              </a:r>
            </a:p>
          </p:txBody>
        </p:sp>
        <p:sp>
          <p:nvSpPr>
            <p:cNvPr id="8" name="TextBox 44"/>
            <p:cNvSpPr txBox="1">
              <a:spLocks noChangeArrowheads="1"/>
            </p:cNvSpPr>
            <p:nvPr userDrawn="1"/>
          </p:nvSpPr>
          <p:spPr bwMode="white">
            <a:xfrm>
              <a:off x="-578175" y="2182652"/>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2/6</a:t>
              </a:r>
            </a:p>
          </p:txBody>
        </p:sp>
        <p:sp>
          <p:nvSpPr>
            <p:cNvPr id="9" name="TextBox 45"/>
            <p:cNvSpPr txBox="1">
              <a:spLocks noChangeArrowheads="1"/>
            </p:cNvSpPr>
            <p:nvPr userDrawn="1"/>
          </p:nvSpPr>
          <p:spPr bwMode="white">
            <a:xfrm>
              <a:off x="-578175" y="4463721"/>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4/6</a:t>
              </a:r>
            </a:p>
          </p:txBody>
        </p:sp>
        <p:sp>
          <p:nvSpPr>
            <p:cNvPr id="10" name="TextBox 46"/>
            <p:cNvSpPr txBox="1">
              <a:spLocks noChangeArrowheads="1"/>
            </p:cNvSpPr>
            <p:nvPr userDrawn="1"/>
          </p:nvSpPr>
          <p:spPr bwMode="white">
            <a:xfrm>
              <a:off x="-578175" y="5601875"/>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5/6</a:t>
              </a:r>
            </a:p>
          </p:txBody>
        </p:sp>
        <p:sp>
          <p:nvSpPr>
            <p:cNvPr id="11" name="TextBox 47"/>
            <p:cNvSpPr txBox="1">
              <a:spLocks noChangeArrowheads="1"/>
            </p:cNvSpPr>
            <p:nvPr userDrawn="1"/>
          </p:nvSpPr>
          <p:spPr bwMode="white">
            <a:xfrm>
              <a:off x="-578175" y="1611194"/>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1/4</a:t>
              </a:r>
            </a:p>
          </p:txBody>
        </p:sp>
        <p:sp>
          <p:nvSpPr>
            <p:cNvPr id="12" name="TextBox 48"/>
            <p:cNvSpPr txBox="1">
              <a:spLocks noChangeArrowheads="1"/>
            </p:cNvSpPr>
            <p:nvPr userDrawn="1"/>
          </p:nvSpPr>
          <p:spPr bwMode="white">
            <a:xfrm>
              <a:off x="-578175" y="5049466"/>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3/4</a:t>
              </a:r>
            </a:p>
          </p:txBody>
        </p:sp>
        <p:sp>
          <p:nvSpPr>
            <p:cNvPr id="13" name="TextBox 49"/>
            <p:cNvSpPr txBox="1">
              <a:spLocks noChangeArrowheads="1"/>
            </p:cNvSpPr>
            <p:nvPr userDrawn="1"/>
          </p:nvSpPr>
          <p:spPr bwMode="white">
            <a:xfrm>
              <a:off x="-578175" y="3338267"/>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1/2</a:t>
              </a:r>
            </a:p>
          </p:txBody>
        </p:sp>
      </p:grpSp>
      <p:grpSp>
        <p:nvGrpSpPr>
          <p:cNvPr id="24" name="Group 23"/>
          <p:cNvGrpSpPr/>
          <p:nvPr userDrawn="1"/>
        </p:nvGrpSpPr>
        <p:grpSpPr bwMode="white">
          <a:xfrm>
            <a:off x="3" y="-325436"/>
            <a:ext cx="9144000" cy="233362"/>
            <a:chOff x="3" y="-325436"/>
            <a:chExt cx="9144000" cy="233362"/>
          </a:xfrm>
        </p:grpSpPr>
        <p:sp>
          <p:nvSpPr>
            <p:cNvPr id="25" name="Rectangle 24"/>
            <p:cNvSpPr/>
            <p:nvPr userDrawn="1"/>
          </p:nvSpPr>
          <p:spPr bwMode="white">
            <a:xfrm rot="5400000">
              <a:off x="4455322" y="-4780754"/>
              <a:ext cx="233361" cy="9144000"/>
            </a:xfrm>
            <a:prstGeom prst="rect">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cxnSp>
          <p:nvCxnSpPr>
            <p:cNvPr id="26" name="Straight Connector 25"/>
            <p:cNvCxnSpPr/>
            <p:nvPr userDrawn="1"/>
          </p:nvCxnSpPr>
          <p:spPr bwMode="white">
            <a:xfrm rot="16200000" flipH="1">
              <a:off x="351632"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white">
            <a:xfrm rot="16200000" flipH="1">
              <a:off x="8559007"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white">
            <a:xfrm rot="16200000" flipH="1">
              <a:off x="4279900"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white">
            <a:xfrm rot="16200000" flipH="1">
              <a:off x="4637089"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01861163"/>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tatement/Quote">
    <p:bg>
      <p:bgPr>
        <a:solidFill>
          <a:schemeClr val="tx2"/>
        </a:solidFill>
        <a:effectLst/>
      </p:bgPr>
    </p:bg>
    <p:spTree>
      <p:nvGrpSpPr>
        <p:cNvPr id="1" name=""/>
        <p:cNvGrpSpPr/>
        <p:nvPr/>
      </p:nvGrpSpPr>
      <p:grpSpPr>
        <a:xfrm>
          <a:off x="0" y="0"/>
          <a:ext cx="0" cy="0"/>
          <a:chOff x="0" y="0"/>
          <a:chExt cx="0" cy="0"/>
        </a:xfrm>
      </p:grpSpPr>
      <p:sp>
        <p:nvSpPr>
          <p:cNvPr id="2" name="Text Placeholder 7"/>
          <p:cNvSpPr>
            <a:spLocks noGrp="1"/>
          </p:cNvSpPr>
          <p:nvPr>
            <p:ph type="body" sz="quarter" idx="10" hasCustomPrompt="1"/>
          </p:nvPr>
        </p:nvSpPr>
        <p:spPr>
          <a:xfrm>
            <a:off x="762001" y="1560513"/>
            <a:ext cx="7578725" cy="3257550"/>
          </a:xfrm>
          <a:prstGeom prst="rect">
            <a:avLst/>
          </a:prstGeom>
        </p:spPr>
        <p:txBody>
          <a:bodyPr anchor="ctr"/>
          <a:lstStyle>
            <a:lvl1pPr marL="0" indent="0" algn="ctr">
              <a:buNone/>
              <a:defRPr sz="3200">
                <a:solidFill>
                  <a:schemeClr val="bg1"/>
                </a:solidFill>
              </a:defRPr>
            </a:lvl1pPr>
            <a:lvl2pPr marL="0" indent="1588" algn="ctr">
              <a:buClr>
                <a:schemeClr val="bg1"/>
              </a:buClr>
              <a:buNone/>
              <a:defRPr sz="2400">
                <a:solidFill>
                  <a:schemeClr val="bg1"/>
                </a:solidFill>
              </a:defRPr>
            </a:lvl2pPr>
            <a:lvl3pPr marL="0" indent="0" algn="r">
              <a:spcAft>
                <a:spcPts val="0"/>
              </a:spcAft>
              <a:buClr>
                <a:schemeClr val="bg1"/>
              </a:buClr>
              <a:buNone/>
              <a:defRPr sz="1800">
                <a:solidFill>
                  <a:schemeClr val="bg1"/>
                </a:solidFill>
              </a:defRPr>
            </a:lvl3pPr>
            <a:lvl4pPr marL="0" indent="0" algn="r">
              <a:buClr>
                <a:schemeClr val="bg1"/>
              </a:buClr>
              <a:buNone/>
              <a:defRPr sz="1600" i="1">
                <a:solidFill>
                  <a:schemeClr val="bg1"/>
                </a:solidFill>
              </a:defRPr>
            </a:lvl4pPr>
            <a:lvl5pPr marL="0" indent="0" algn="ctr">
              <a:buClr>
                <a:schemeClr val="bg1"/>
              </a:buClr>
              <a:buNone/>
              <a:defRPr sz="1400">
                <a:solidFill>
                  <a:schemeClr val="bg1"/>
                </a:solidFill>
              </a:defRPr>
            </a:lvl5pPr>
            <a:lvl6pPr marL="0" indent="0" algn="ctr">
              <a:buClr>
                <a:schemeClr val="bg1"/>
              </a:buClr>
              <a:buNone/>
              <a:defRPr>
                <a:solidFill>
                  <a:schemeClr val="bg1"/>
                </a:solidFill>
              </a:defRPr>
            </a:lvl6pPr>
            <a:lvl7pPr marL="0" indent="0" algn="ctr">
              <a:buNone/>
              <a:defRPr sz="1000">
                <a:solidFill>
                  <a:schemeClr val="bg1"/>
                </a:solidFill>
              </a:defRPr>
            </a:lvl7pPr>
          </a:lstStyle>
          <a:p>
            <a:pPr lvl="0"/>
            <a:r>
              <a:rPr lang="en-US"/>
              <a:t>Click to edit text (Indent for different styles incl. author level – level 3)</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endParaRPr lang="en-GB"/>
          </a:p>
        </p:txBody>
      </p:sp>
      <p:pic>
        <p:nvPicPr>
          <p:cNvPr id="4" name="Picture 35" descr="JCI_RGB.emf"/>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594601" y="6234113"/>
            <a:ext cx="1096963"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39"/>
          <p:cNvGrpSpPr>
            <a:grpSpLocks/>
          </p:cNvGrpSpPr>
          <p:nvPr userDrawn="1"/>
        </p:nvGrpSpPr>
        <p:grpSpPr bwMode="white">
          <a:xfrm>
            <a:off x="-578012" y="0"/>
            <a:ext cx="503400" cy="6865938"/>
            <a:chOff x="-578175" y="0"/>
            <a:chExt cx="503840" cy="6865432"/>
          </a:xfrm>
        </p:grpSpPr>
        <p:sp>
          <p:nvSpPr>
            <p:cNvPr id="9" name="Rectangle 8"/>
            <p:cNvSpPr/>
            <p:nvPr userDrawn="1"/>
          </p:nvSpPr>
          <p:spPr bwMode="white">
            <a:xfrm>
              <a:off x="-565302" y="0"/>
              <a:ext cx="490967" cy="6865432"/>
            </a:xfrm>
            <a:prstGeom prst="rect">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nvGrpSpPr>
            <p:cNvPr id="10" name="Group 41"/>
            <p:cNvGrpSpPr>
              <a:grpSpLocks/>
            </p:cNvGrpSpPr>
            <p:nvPr userDrawn="1"/>
          </p:nvGrpSpPr>
          <p:grpSpPr bwMode="white">
            <a:xfrm>
              <a:off x="-307801" y="1143000"/>
              <a:ext cx="233465" cy="4572000"/>
              <a:chOff x="-361009" y="1143000"/>
              <a:chExt cx="286674" cy="4572000"/>
            </a:xfrm>
          </p:grpSpPr>
          <p:cxnSp>
            <p:nvCxnSpPr>
              <p:cNvPr id="25" name="Straight Connector 24"/>
              <p:cNvCxnSpPr/>
              <p:nvPr userDrawn="1"/>
            </p:nvCxnSpPr>
            <p:spPr bwMode="white">
              <a:xfrm flipH="1">
                <a:off x="-361132" y="5714579"/>
                <a:ext cx="2867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white">
              <a:xfrm flipH="1">
                <a:off x="-361132" y="4571663"/>
                <a:ext cx="2867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white">
              <a:xfrm flipH="1">
                <a:off x="-361132" y="2285832"/>
                <a:ext cx="2867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white">
              <a:xfrm flipH="1">
                <a:off x="-361132" y="1142916"/>
                <a:ext cx="2867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28"/>
            <p:cNvGrpSpPr>
              <a:grpSpLocks/>
            </p:cNvGrpSpPr>
            <p:nvPr userDrawn="1"/>
          </p:nvGrpSpPr>
          <p:grpSpPr bwMode="white">
            <a:xfrm>
              <a:off x="-307801" y="0"/>
              <a:ext cx="233466" cy="6865432"/>
              <a:chOff x="-564989" y="0"/>
              <a:chExt cx="490654" cy="6865432"/>
            </a:xfrm>
          </p:grpSpPr>
          <p:cxnSp>
            <p:nvCxnSpPr>
              <p:cNvPr id="19" name="Straight Connector 18"/>
              <p:cNvCxnSpPr/>
              <p:nvPr userDrawn="1"/>
            </p:nvCxnSpPr>
            <p:spPr bwMode="white">
              <a:xfrm flipH="1">
                <a:off x="-361508" y="0"/>
                <a:ext cx="2871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white">
              <a:xfrm flipH="1">
                <a:off x="-565199" y="0"/>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white">
              <a:xfrm flipH="1">
                <a:off x="-565199" y="1715962"/>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white">
              <a:xfrm flipH="1">
                <a:off x="-565199" y="3433510"/>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white">
              <a:xfrm flipH="1">
                <a:off x="-565199" y="5149470"/>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white">
              <a:xfrm flipH="1">
                <a:off x="-565199" y="6865432"/>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2" name="TextBox 43"/>
            <p:cNvSpPr txBox="1">
              <a:spLocks noChangeArrowheads="1"/>
            </p:cNvSpPr>
            <p:nvPr userDrawn="1"/>
          </p:nvSpPr>
          <p:spPr bwMode="white">
            <a:xfrm>
              <a:off x="-578175" y="1028624"/>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1/6</a:t>
              </a:r>
            </a:p>
          </p:txBody>
        </p:sp>
        <p:sp>
          <p:nvSpPr>
            <p:cNvPr id="13" name="TextBox 44"/>
            <p:cNvSpPr txBox="1">
              <a:spLocks noChangeArrowheads="1"/>
            </p:cNvSpPr>
            <p:nvPr userDrawn="1"/>
          </p:nvSpPr>
          <p:spPr bwMode="white">
            <a:xfrm>
              <a:off x="-578175" y="2182652"/>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2/6</a:t>
              </a:r>
            </a:p>
          </p:txBody>
        </p:sp>
        <p:sp>
          <p:nvSpPr>
            <p:cNvPr id="14" name="TextBox 45"/>
            <p:cNvSpPr txBox="1">
              <a:spLocks noChangeArrowheads="1"/>
            </p:cNvSpPr>
            <p:nvPr userDrawn="1"/>
          </p:nvSpPr>
          <p:spPr bwMode="white">
            <a:xfrm>
              <a:off x="-578175" y="4463721"/>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4/6</a:t>
              </a:r>
            </a:p>
          </p:txBody>
        </p:sp>
        <p:sp>
          <p:nvSpPr>
            <p:cNvPr id="15" name="TextBox 46"/>
            <p:cNvSpPr txBox="1">
              <a:spLocks noChangeArrowheads="1"/>
            </p:cNvSpPr>
            <p:nvPr userDrawn="1"/>
          </p:nvSpPr>
          <p:spPr bwMode="white">
            <a:xfrm>
              <a:off x="-578175" y="5601875"/>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5/6</a:t>
              </a:r>
            </a:p>
          </p:txBody>
        </p:sp>
        <p:sp>
          <p:nvSpPr>
            <p:cNvPr id="16" name="TextBox 47"/>
            <p:cNvSpPr txBox="1">
              <a:spLocks noChangeArrowheads="1"/>
            </p:cNvSpPr>
            <p:nvPr userDrawn="1"/>
          </p:nvSpPr>
          <p:spPr bwMode="white">
            <a:xfrm>
              <a:off x="-578175" y="1611194"/>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1/4</a:t>
              </a:r>
            </a:p>
          </p:txBody>
        </p:sp>
        <p:sp>
          <p:nvSpPr>
            <p:cNvPr id="17" name="TextBox 48"/>
            <p:cNvSpPr txBox="1">
              <a:spLocks noChangeArrowheads="1"/>
            </p:cNvSpPr>
            <p:nvPr userDrawn="1"/>
          </p:nvSpPr>
          <p:spPr bwMode="white">
            <a:xfrm>
              <a:off x="-578175" y="5049466"/>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3/4</a:t>
              </a:r>
            </a:p>
          </p:txBody>
        </p:sp>
        <p:sp>
          <p:nvSpPr>
            <p:cNvPr id="18" name="TextBox 49"/>
            <p:cNvSpPr txBox="1">
              <a:spLocks noChangeArrowheads="1"/>
            </p:cNvSpPr>
            <p:nvPr userDrawn="1"/>
          </p:nvSpPr>
          <p:spPr bwMode="white">
            <a:xfrm>
              <a:off x="-578175" y="3338267"/>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1/2</a:t>
              </a:r>
            </a:p>
          </p:txBody>
        </p:sp>
      </p:grpSp>
      <p:grpSp>
        <p:nvGrpSpPr>
          <p:cNvPr id="29" name="Group 28"/>
          <p:cNvGrpSpPr/>
          <p:nvPr userDrawn="1"/>
        </p:nvGrpSpPr>
        <p:grpSpPr bwMode="white">
          <a:xfrm>
            <a:off x="3" y="-325436"/>
            <a:ext cx="9144000" cy="233362"/>
            <a:chOff x="3" y="-325436"/>
            <a:chExt cx="9144000" cy="233362"/>
          </a:xfrm>
        </p:grpSpPr>
        <p:sp>
          <p:nvSpPr>
            <p:cNvPr id="30" name="Rectangle 29"/>
            <p:cNvSpPr/>
            <p:nvPr userDrawn="1"/>
          </p:nvSpPr>
          <p:spPr bwMode="white">
            <a:xfrm rot="5400000">
              <a:off x="4455322" y="-4780754"/>
              <a:ext cx="233361" cy="9144000"/>
            </a:xfrm>
            <a:prstGeom prst="rect">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cxnSp>
          <p:nvCxnSpPr>
            <p:cNvPr id="31" name="Straight Connector 30"/>
            <p:cNvCxnSpPr/>
            <p:nvPr userDrawn="1"/>
          </p:nvCxnSpPr>
          <p:spPr bwMode="white">
            <a:xfrm rot="16200000" flipH="1">
              <a:off x="351632"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white">
            <a:xfrm rot="16200000" flipH="1">
              <a:off x="8559007"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white">
            <a:xfrm rot="16200000" flipH="1">
              <a:off x="4279900"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white">
            <a:xfrm rot="16200000" flipH="1">
              <a:off x="4637089"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5" name="Rectangle 5"/>
          <p:cNvSpPr txBox="1">
            <a:spLocks noChangeArrowheads="1"/>
          </p:cNvSpPr>
          <p:nvPr userDrawn="1"/>
        </p:nvSpPr>
        <p:spPr bwMode="auto">
          <a:xfrm>
            <a:off x="763589" y="6630989"/>
            <a:ext cx="1100137" cy="92075"/>
          </a:xfrm>
          <a:prstGeom prst="rect">
            <a:avLst/>
          </a:prstGeom>
          <a:noFill/>
          <a:ln w="9525">
            <a:noFill/>
            <a:miter lim="800000"/>
            <a:headEnd/>
            <a:tailEnd/>
          </a:ln>
          <a:effectLst/>
        </p:spPr>
        <p:txBody>
          <a:bodyPr lIns="0" tIns="0" rIns="0" bIns="0">
            <a:spAutoFit/>
          </a:bodyPr>
          <a:lstStyle>
            <a:lvl1pPr>
              <a:defRPr sz="1000" noProof="1" smtClean="0">
                <a:solidFill>
                  <a:schemeClr val="bg2"/>
                </a:solidFill>
                <a:latin typeface="Arial" charset="0"/>
              </a:defRPr>
            </a:lvl1pPr>
          </a:lstStyle>
          <a:p>
            <a:pPr>
              <a:defRPr/>
            </a:pPr>
            <a:r>
              <a:rPr lang="en-US" sz="600">
                <a:solidFill>
                  <a:schemeClr val="bg1"/>
                </a:solidFill>
                <a:cs typeface="+mn-cs"/>
              </a:rPr>
              <a:t>Johnson Controls, Inc. —</a:t>
            </a:r>
            <a:endParaRPr lang="en-GB" sz="600">
              <a:solidFill>
                <a:schemeClr val="bg1"/>
              </a:solidFill>
              <a:cs typeface="Arial" charset="0"/>
            </a:endParaRPr>
          </a:p>
        </p:txBody>
      </p:sp>
      <p:sp>
        <p:nvSpPr>
          <p:cNvPr id="36" name="Rectangle 6"/>
          <p:cNvSpPr txBox="1">
            <a:spLocks noChangeArrowheads="1"/>
          </p:cNvSpPr>
          <p:nvPr userDrawn="1"/>
        </p:nvSpPr>
        <p:spPr bwMode="auto">
          <a:xfrm>
            <a:off x="468313" y="6560604"/>
            <a:ext cx="269874" cy="215900"/>
          </a:xfrm>
          <a:prstGeom prst="rect">
            <a:avLst/>
          </a:prstGeom>
          <a:noFill/>
          <a:ln w="9525">
            <a:noFill/>
            <a:miter lim="800000"/>
            <a:headEnd/>
            <a:tailEnd/>
          </a:ln>
          <a:effec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fld id="{5CFF3644-1C11-477C-A5D5-3A3BC5CE8122}" type="slidenum">
              <a:rPr lang="de-DE" sz="900" b="0" smtClean="0">
                <a:solidFill>
                  <a:schemeClr val="bg1"/>
                </a:solidFill>
              </a:rPr>
              <a:pPr algn="l" eaLnBrk="1" hangingPunct="1"/>
              <a:t>‹#›</a:t>
            </a:fld>
            <a:endParaRPr lang="de-DE" sz="900" b="0">
              <a:solidFill>
                <a:schemeClr val="bg1"/>
              </a:solidFill>
            </a:endParaRPr>
          </a:p>
        </p:txBody>
      </p:sp>
      <p:sp>
        <p:nvSpPr>
          <p:cNvPr id="37" name="Footer Placeholder 1"/>
          <p:cNvSpPr>
            <a:spLocks noGrp="1"/>
          </p:cNvSpPr>
          <p:nvPr>
            <p:ph type="ftr" sz="quarter" idx="3"/>
          </p:nvPr>
        </p:nvSpPr>
        <p:spPr>
          <a:xfrm>
            <a:off x="1655888" y="6581110"/>
            <a:ext cx="4750467" cy="193675"/>
          </a:xfrm>
          <a:prstGeom prst="rect">
            <a:avLst/>
          </a:prstGeom>
        </p:spPr>
        <p:txBody>
          <a:bodyPr vert="horz" lIns="0" tIns="0" rIns="0" bIns="0" rtlCol="0" anchor="ctr"/>
          <a:lstStyle>
            <a:lvl1pPr algn="l">
              <a:defRPr sz="600">
                <a:solidFill>
                  <a:schemeClr val="bg1"/>
                </a:solidFill>
              </a:defRPr>
            </a:lvl1pPr>
          </a:lstStyle>
          <a:p>
            <a:r>
              <a:rPr lang="en-GB"/>
              <a:t>Footer - Use 'Insert &gt;Header &amp; Footer' to modify this text and ‘Apply to all’</a:t>
            </a:r>
          </a:p>
        </p:txBody>
      </p:sp>
    </p:spTree>
    <p:extLst>
      <p:ext uri="{BB962C8B-B14F-4D97-AF65-F5344CB8AC3E}">
        <p14:creationId xmlns:p14="http://schemas.microsoft.com/office/powerpoint/2010/main" val="807848824"/>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ivider - Bottom image">
    <p:spTree>
      <p:nvGrpSpPr>
        <p:cNvPr id="1" name=""/>
        <p:cNvGrpSpPr/>
        <p:nvPr/>
      </p:nvGrpSpPr>
      <p:grpSpPr>
        <a:xfrm>
          <a:off x="0" y="0"/>
          <a:ext cx="0" cy="0"/>
          <a:chOff x="0" y="0"/>
          <a:chExt cx="0" cy="0"/>
        </a:xfrm>
      </p:grpSpPr>
      <p:sp>
        <p:nvSpPr>
          <p:cNvPr id="4" name="Rectangle 36"/>
          <p:cNvSpPr>
            <a:spLocks noGrp="1" noChangeArrowheads="1"/>
          </p:cNvSpPr>
          <p:nvPr>
            <p:ph type="ctrTitle" sz="quarter" hasCustomPrompt="1"/>
          </p:nvPr>
        </p:nvSpPr>
        <p:spPr>
          <a:xfrm>
            <a:off x="0" y="2285995"/>
            <a:ext cx="9144000" cy="1188000"/>
          </a:xfrm>
          <a:solidFill>
            <a:schemeClr val="tx2"/>
          </a:solidFill>
        </p:spPr>
        <p:txBody>
          <a:bodyPr lIns="756000" tIns="0" rIns="180000" anchor="ctr">
            <a:noAutofit/>
          </a:bodyPr>
          <a:lstStyle>
            <a:lvl1pPr>
              <a:lnSpc>
                <a:spcPct val="110000"/>
              </a:lnSpc>
              <a:tabLst>
                <a:tab pos="2330450" algn="l"/>
              </a:tabLst>
              <a:defRPr sz="1800" b="0" baseline="0">
                <a:solidFill>
                  <a:schemeClr val="bg1"/>
                </a:solidFill>
                <a:latin typeface="+mn-lt"/>
              </a:defRPr>
            </a:lvl1pPr>
          </a:lstStyle>
          <a:p>
            <a:r>
              <a:rPr lang="en-US"/>
              <a:t>Click to edit text</a:t>
            </a:r>
            <a:endParaRPr lang="en-GB"/>
          </a:p>
        </p:txBody>
      </p:sp>
      <p:sp>
        <p:nvSpPr>
          <p:cNvPr id="5" name="Text Placeholder 4"/>
          <p:cNvSpPr>
            <a:spLocks noGrp="1"/>
          </p:cNvSpPr>
          <p:nvPr>
            <p:ph type="body" sz="quarter" idx="11" hasCustomPrompt="1"/>
          </p:nvPr>
        </p:nvSpPr>
        <p:spPr>
          <a:xfrm>
            <a:off x="755650" y="744071"/>
            <a:ext cx="7997868" cy="1438742"/>
          </a:xfrm>
          <a:prstGeom prst="rect">
            <a:avLst/>
          </a:prstGeom>
          <a:ln>
            <a:noFill/>
          </a:ln>
        </p:spPr>
        <p:txBody>
          <a:bodyPr lIns="0" tIns="91440"/>
          <a:lstStyle>
            <a:lvl1pPr marL="0" indent="0">
              <a:lnSpc>
                <a:spcPct val="90000"/>
              </a:lnSpc>
              <a:spcAft>
                <a:spcPts val="0"/>
              </a:spcAft>
              <a:buNone/>
              <a:defRPr sz="3200">
                <a:ln>
                  <a:noFill/>
                </a:ln>
                <a:solidFill>
                  <a:srgbClr val="000000"/>
                </a:solidFill>
              </a:defRPr>
            </a:lvl1pPr>
          </a:lstStyle>
          <a:p>
            <a:pPr lvl="0"/>
            <a:r>
              <a:rPr lang="en-US"/>
              <a:t>Click to edit divider title (3 lines max)</a:t>
            </a:r>
          </a:p>
        </p:txBody>
      </p:sp>
      <p:sp>
        <p:nvSpPr>
          <p:cNvPr id="7" name="Rectangle 6"/>
          <p:cNvSpPr/>
          <p:nvPr userDrawn="1"/>
        </p:nvSpPr>
        <p:spPr>
          <a:xfrm>
            <a:off x="0" y="3432174"/>
            <a:ext cx="9144000" cy="3433764"/>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Picture Placeholder 30"/>
          <p:cNvSpPr>
            <a:spLocks noGrp="1"/>
          </p:cNvSpPr>
          <p:nvPr>
            <p:ph type="pic" sz="quarter" idx="10"/>
          </p:nvPr>
        </p:nvSpPr>
        <p:spPr>
          <a:xfrm>
            <a:off x="0" y="3432175"/>
            <a:ext cx="9144000" cy="3425827"/>
          </a:xfrm>
          <a:prstGeom prst="rect">
            <a:avLst/>
          </a:prstGeom>
        </p:spPr>
        <p:txBody>
          <a:bodyPr rtlCol="0" anchor="ctr">
            <a:normAutofit/>
          </a:bodyPr>
          <a:lstStyle>
            <a:lvl1pPr marL="0" marR="0" indent="0" algn="ctr" defTabSz="914400" rtl="0" eaLnBrk="1" fontAlgn="base" latinLnBrk="0" hangingPunct="1">
              <a:lnSpc>
                <a:spcPct val="110000"/>
              </a:lnSpc>
              <a:spcBef>
                <a:spcPts val="0"/>
              </a:spcBef>
              <a:spcAft>
                <a:spcPts val="600"/>
              </a:spcAft>
              <a:buClr>
                <a:schemeClr val="bg2"/>
              </a:buClr>
              <a:buSzTx/>
              <a:buFont typeface="Wingdings" pitchFamily="2" charset="2"/>
              <a:buNone/>
              <a:tabLst/>
              <a:defRPr>
                <a:solidFill>
                  <a:schemeClr val="bg2">
                    <a:lumMod val="60000"/>
                    <a:lumOff val="40000"/>
                  </a:schemeClr>
                </a:solidFill>
              </a:defRPr>
            </a:lvl1pPr>
          </a:lstStyle>
          <a:p>
            <a:pPr lvl="0"/>
            <a:r>
              <a:rPr lang="en-US" noProof="0"/>
              <a:t>Click icon to add picture</a:t>
            </a:r>
            <a:endParaRPr lang="en-GB" noProof="0"/>
          </a:p>
        </p:txBody>
      </p:sp>
      <p:sp>
        <p:nvSpPr>
          <p:cNvPr id="8" name="TextBox 35"/>
          <p:cNvSpPr txBox="1">
            <a:spLocks noChangeArrowheads="1"/>
          </p:cNvSpPr>
          <p:nvPr userDrawn="1"/>
        </p:nvSpPr>
        <p:spPr bwMode="auto">
          <a:xfrm>
            <a:off x="7877176" y="4243390"/>
            <a:ext cx="1152525" cy="1514517"/>
          </a:xfrm>
          <a:prstGeom prst="rect">
            <a:avLst/>
          </a:prstGeom>
          <a:solidFill>
            <a:srgbClr val="F5C4B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33" tIns="10795" rIns="18033" bIns="1079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Aft>
                <a:spcPts val="600"/>
              </a:spcAft>
              <a:defRPr/>
            </a:pPr>
            <a:r>
              <a:rPr lang="en-GB" altLang="en-US" sz="1000">
                <a:solidFill>
                  <a:schemeClr val="bg1"/>
                </a:solidFill>
                <a:cs typeface="Arial" charset="0"/>
              </a:rPr>
              <a:t>If you can read this </a:t>
            </a:r>
            <a:r>
              <a:rPr lang="en-GB" altLang="en-US" sz="1000" b="1">
                <a:solidFill>
                  <a:schemeClr val="bg1"/>
                </a:solidFill>
                <a:cs typeface="Arial" charset="0"/>
              </a:rPr>
              <a:t>Click on the icon to choose a picture </a:t>
            </a:r>
            <a:r>
              <a:rPr lang="en-GB" altLang="en-US" sz="1000">
                <a:solidFill>
                  <a:schemeClr val="bg1"/>
                </a:solidFill>
                <a:cs typeface="Arial" charset="0"/>
              </a:rPr>
              <a:t>or </a:t>
            </a:r>
            <a:br>
              <a:rPr lang="en-GB" altLang="en-US" sz="1000">
                <a:solidFill>
                  <a:schemeClr val="bg1"/>
                </a:solidFill>
                <a:cs typeface="Arial" charset="0"/>
              </a:rPr>
            </a:br>
            <a:r>
              <a:rPr lang="en-GB" altLang="en-US" sz="1000" b="1">
                <a:solidFill>
                  <a:schemeClr val="bg1"/>
                </a:solidFill>
                <a:cs typeface="Arial" charset="0"/>
              </a:rPr>
              <a:t>Reset the slide</a:t>
            </a:r>
            <a:r>
              <a:rPr lang="en-GB" altLang="en-US" sz="1000">
                <a:solidFill>
                  <a:schemeClr val="bg1"/>
                </a:solidFill>
                <a:cs typeface="Arial" charset="0"/>
              </a:rPr>
              <a:t>.</a:t>
            </a:r>
          </a:p>
          <a:p>
            <a:pPr algn="ctr" eaLnBrk="1" hangingPunct="1">
              <a:defRPr/>
            </a:pPr>
            <a:r>
              <a:rPr lang="en-GB" altLang="en-US" sz="700">
                <a:solidFill>
                  <a:schemeClr val="bg1"/>
                </a:solidFill>
                <a:cs typeface="Arial" charset="0"/>
              </a:rPr>
              <a:t>To Reset: Right click on the slide thumbnail and select ‘reset slide’ or choose the ‘Reset’ button on the ‘Home’ ribbon (next to the font choice box)</a:t>
            </a:r>
          </a:p>
        </p:txBody>
      </p:sp>
      <p:sp>
        <p:nvSpPr>
          <p:cNvPr id="9" name="TextBox 36"/>
          <p:cNvSpPr txBox="1">
            <a:spLocks noChangeArrowheads="1"/>
          </p:cNvSpPr>
          <p:nvPr userDrawn="1"/>
        </p:nvSpPr>
        <p:spPr bwMode="auto">
          <a:xfrm>
            <a:off x="128588" y="4243390"/>
            <a:ext cx="1152525" cy="1514517"/>
          </a:xfrm>
          <a:prstGeom prst="rect">
            <a:avLst/>
          </a:prstGeom>
          <a:solidFill>
            <a:srgbClr val="F5C4B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33" tIns="10795" rIns="18033" bIns="1079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Aft>
                <a:spcPts val="600"/>
              </a:spcAft>
              <a:defRPr/>
            </a:pPr>
            <a:r>
              <a:rPr lang="en-GB" altLang="en-US" sz="1000">
                <a:solidFill>
                  <a:schemeClr val="bg1"/>
                </a:solidFill>
                <a:cs typeface="Arial" charset="0"/>
              </a:rPr>
              <a:t>If you can read this </a:t>
            </a:r>
            <a:r>
              <a:rPr lang="en-GB" altLang="en-US" sz="1000" b="1">
                <a:solidFill>
                  <a:schemeClr val="bg1"/>
                </a:solidFill>
                <a:cs typeface="Arial" charset="0"/>
              </a:rPr>
              <a:t>Click on the icon to choose a picture </a:t>
            </a:r>
            <a:r>
              <a:rPr lang="en-GB" altLang="en-US" sz="1000">
                <a:solidFill>
                  <a:schemeClr val="bg1"/>
                </a:solidFill>
                <a:cs typeface="Arial" charset="0"/>
              </a:rPr>
              <a:t>or </a:t>
            </a:r>
            <a:br>
              <a:rPr lang="en-GB" altLang="en-US" sz="1000">
                <a:solidFill>
                  <a:schemeClr val="bg1"/>
                </a:solidFill>
                <a:cs typeface="Arial" charset="0"/>
              </a:rPr>
            </a:br>
            <a:r>
              <a:rPr lang="en-GB" altLang="en-US" sz="1000" b="1">
                <a:solidFill>
                  <a:schemeClr val="bg1"/>
                </a:solidFill>
                <a:cs typeface="Arial" charset="0"/>
              </a:rPr>
              <a:t>Reset the slide</a:t>
            </a:r>
            <a:r>
              <a:rPr lang="en-GB" altLang="en-US" sz="1000">
                <a:solidFill>
                  <a:schemeClr val="bg1"/>
                </a:solidFill>
                <a:cs typeface="Arial" charset="0"/>
              </a:rPr>
              <a:t>.</a:t>
            </a:r>
          </a:p>
          <a:p>
            <a:pPr algn="ctr" eaLnBrk="1" hangingPunct="1">
              <a:defRPr/>
            </a:pPr>
            <a:r>
              <a:rPr lang="en-GB" altLang="en-US" sz="700">
                <a:solidFill>
                  <a:schemeClr val="bg1"/>
                </a:solidFill>
                <a:cs typeface="Arial" charset="0"/>
              </a:rPr>
              <a:t>To Reset: Right click on the slide thumbnail and select ‘reset slide’ or choose the ‘Reset’ button on the ‘Home’ ribbon (next to the font choice box)</a:t>
            </a:r>
          </a:p>
        </p:txBody>
      </p:sp>
      <p:grpSp>
        <p:nvGrpSpPr>
          <p:cNvPr id="10" name="Group 39"/>
          <p:cNvGrpSpPr>
            <a:grpSpLocks/>
          </p:cNvGrpSpPr>
          <p:nvPr userDrawn="1"/>
        </p:nvGrpSpPr>
        <p:grpSpPr bwMode="white">
          <a:xfrm>
            <a:off x="-578012" y="0"/>
            <a:ext cx="503400" cy="6865938"/>
            <a:chOff x="-578175" y="0"/>
            <a:chExt cx="503840" cy="6865432"/>
          </a:xfrm>
        </p:grpSpPr>
        <p:sp>
          <p:nvSpPr>
            <p:cNvPr id="11" name="Rectangle 10"/>
            <p:cNvSpPr/>
            <p:nvPr userDrawn="1"/>
          </p:nvSpPr>
          <p:spPr bwMode="white">
            <a:xfrm>
              <a:off x="-565302" y="0"/>
              <a:ext cx="490967" cy="6865432"/>
            </a:xfrm>
            <a:prstGeom prst="rect">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nvGrpSpPr>
            <p:cNvPr id="12" name="Group 41"/>
            <p:cNvGrpSpPr>
              <a:grpSpLocks/>
            </p:cNvGrpSpPr>
            <p:nvPr userDrawn="1"/>
          </p:nvGrpSpPr>
          <p:grpSpPr bwMode="white">
            <a:xfrm>
              <a:off x="-307801" y="1143000"/>
              <a:ext cx="233465" cy="4572000"/>
              <a:chOff x="-361009" y="1143000"/>
              <a:chExt cx="286674" cy="4572000"/>
            </a:xfrm>
          </p:grpSpPr>
          <p:cxnSp>
            <p:nvCxnSpPr>
              <p:cNvPr id="27" name="Straight Connector 26"/>
              <p:cNvCxnSpPr/>
              <p:nvPr userDrawn="1"/>
            </p:nvCxnSpPr>
            <p:spPr bwMode="white">
              <a:xfrm flipH="1">
                <a:off x="-361132" y="5714579"/>
                <a:ext cx="2867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white">
              <a:xfrm flipH="1">
                <a:off x="-361132" y="4571663"/>
                <a:ext cx="2867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white">
              <a:xfrm flipH="1">
                <a:off x="-361132" y="2285832"/>
                <a:ext cx="2867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white">
              <a:xfrm flipH="1">
                <a:off x="-361132" y="1142916"/>
                <a:ext cx="2867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3" name="Group 28"/>
            <p:cNvGrpSpPr>
              <a:grpSpLocks/>
            </p:cNvGrpSpPr>
            <p:nvPr userDrawn="1"/>
          </p:nvGrpSpPr>
          <p:grpSpPr bwMode="white">
            <a:xfrm>
              <a:off x="-307801" y="0"/>
              <a:ext cx="233466" cy="6865432"/>
              <a:chOff x="-564989" y="0"/>
              <a:chExt cx="490654" cy="6865432"/>
            </a:xfrm>
          </p:grpSpPr>
          <p:cxnSp>
            <p:nvCxnSpPr>
              <p:cNvPr id="21" name="Straight Connector 20"/>
              <p:cNvCxnSpPr/>
              <p:nvPr userDrawn="1"/>
            </p:nvCxnSpPr>
            <p:spPr bwMode="white">
              <a:xfrm flipH="1">
                <a:off x="-361508" y="0"/>
                <a:ext cx="2871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white">
              <a:xfrm flipH="1">
                <a:off x="-565199" y="0"/>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white">
              <a:xfrm flipH="1">
                <a:off x="-565199" y="1715962"/>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white">
              <a:xfrm flipH="1">
                <a:off x="-565199" y="3433510"/>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white">
              <a:xfrm flipH="1">
                <a:off x="-565199" y="5149470"/>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white">
              <a:xfrm flipH="1">
                <a:off x="-565199" y="6865432"/>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4" name="TextBox 43"/>
            <p:cNvSpPr txBox="1">
              <a:spLocks noChangeArrowheads="1"/>
            </p:cNvSpPr>
            <p:nvPr userDrawn="1"/>
          </p:nvSpPr>
          <p:spPr bwMode="white">
            <a:xfrm>
              <a:off x="-578175" y="1028624"/>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1/6</a:t>
              </a:r>
            </a:p>
          </p:txBody>
        </p:sp>
        <p:sp>
          <p:nvSpPr>
            <p:cNvPr id="15" name="TextBox 44"/>
            <p:cNvSpPr txBox="1">
              <a:spLocks noChangeArrowheads="1"/>
            </p:cNvSpPr>
            <p:nvPr userDrawn="1"/>
          </p:nvSpPr>
          <p:spPr bwMode="white">
            <a:xfrm>
              <a:off x="-578175" y="2182652"/>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2/6</a:t>
              </a:r>
            </a:p>
          </p:txBody>
        </p:sp>
        <p:sp>
          <p:nvSpPr>
            <p:cNvPr id="16" name="TextBox 45"/>
            <p:cNvSpPr txBox="1">
              <a:spLocks noChangeArrowheads="1"/>
            </p:cNvSpPr>
            <p:nvPr userDrawn="1"/>
          </p:nvSpPr>
          <p:spPr bwMode="white">
            <a:xfrm>
              <a:off x="-578175" y="4463721"/>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4/6</a:t>
              </a:r>
            </a:p>
          </p:txBody>
        </p:sp>
        <p:sp>
          <p:nvSpPr>
            <p:cNvPr id="17" name="TextBox 46"/>
            <p:cNvSpPr txBox="1">
              <a:spLocks noChangeArrowheads="1"/>
            </p:cNvSpPr>
            <p:nvPr userDrawn="1"/>
          </p:nvSpPr>
          <p:spPr bwMode="white">
            <a:xfrm>
              <a:off x="-578175" y="5601875"/>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5/6</a:t>
              </a:r>
            </a:p>
          </p:txBody>
        </p:sp>
        <p:sp>
          <p:nvSpPr>
            <p:cNvPr id="18" name="TextBox 47"/>
            <p:cNvSpPr txBox="1">
              <a:spLocks noChangeArrowheads="1"/>
            </p:cNvSpPr>
            <p:nvPr userDrawn="1"/>
          </p:nvSpPr>
          <p:spPr bwMode="white">
            <a:xfrm>
              <a:off x="-578175" y="1611194"/>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1/4</a:t>
              </a:r>
            </a:p>
          </p:txBody>
        </p:sp>
        <p:sp>
          <p:nvSpPr>
            <p:cNvPr id="19" name="TextBox 48"/>
            <p:cNvSpPr txBox="1">
              <a:spLocks noChangeArrowheads="1"/>
            </p:cNvSpPr>
            <p:nvPr userDrawn="1"/>
          </p:nvSpPr>
          <p:spPr bwMode="white">
            <a:xfrm>
              <a:off x="-578175" y="5049466"/>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3/4</a:t>
              </a:r>
            </a:p>
          </p:txBody>
        </p:sp>
        <p:sp>
          <p:nvSpPr>
            <p:cNvPr id="20" name="TextBox 49"/>
            <p:cNvSpPr txBox="1">
              <a:spLocks noChangeArrowheads="1"/>
            </p:cNvSpPr>
            <p:nvPr userDrawn="1"/>
          </p:nvSpPr>
          <p:spPr bwMode="white">
            <a:xfrm>
              <a:off x="-578175" y="3338267"/>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1/2</a:t>
              </a:r>
            </a:p>
          </p:txBody>
        </p:sp>
      </p:grpSp>
      <p:grpSp>
        <p:nvGrpSpPr>
          <p:cNvPr id="31" name="Group 30"/>
          <p:cNvGrpSpPr/>
          <p:nvPr userDrawn="1"/>
        </p:nvGrpSpPr>
        <p:grpSpPr bwMode="white">
          <a:xfrm>
            <a:off x="3" y="-325436"/>
            <a:ext cx="9144000" cy="233362"/>
            <a:chOff x="3" y="-325436"/>
            <a:chExt cx="9144000" cy="233362"/>
          </a:xfrm>
        </p:grpSpPr>
        <p:sp>
          <p:nvSpPr>
            <p:cNvPr id="32" name="Rectangle 31"/>
            <p:cNvSpPr/>
            <p:nvPr userDrawn="1"/>
          </p:nvSpPr>
          <p:spPr bwMode="white">
            <a:xfrm rot="5400000">
              <a:off x="4455322" y="-4780754"/>
              <a:ext cx="233361" cy="9144000"/>
            </a:xfrm>
            <a:prstGeom prst="rect">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cxnSp>
          <p:nvCxnSpPr>
            <p:cNvPr id="33" name="Straight Connector 32"/>
            <p:cNvCxnSpPr/>
            <p:nvPr userDrawn="1"/>
          </p:nvCxnSpPr>
          <p:spPr bwMode="white">
            <a:xfrm rot="16200000" flipH="1">
              <a:off x="351632"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white">
            <a:xfrm rot="16200000" flipH="1">
              <a:off x="8559007"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white">
            <a:xfrm rot="16200000" flipH="1">
              <a:off x="4279900"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white">
            <a:xfrm rot="16200000" flipH="1">
              <a:off x="4637089"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7258906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 - Right image">
    <p:bg>
      <p:bgPr>
        <a:solidFill>
          <a:schemeClr val="tx2"/>
        </a:solidFill>
        <a:effectLst/>
      </p:bgPr>
    </p:bg>
    <p:spTree>
      <p:nvGrpSpPr>
        <p:cNvPr id="1" name=""/>
        <p:cNvGrpSpPr/>
        <p:nvPr/>
      </p:nvGrpSpPr>
      <p:grpSpPr>
        <a:xfrm>
          <a:off x="0" y="0"/>
          <a:ext cx="0" cy="0"/>
          <a:chOff x="0" y="0"/>
          <a:chExt cx="0" cy="0"/>
        </a:xfrm>
      </p:grpSpPr>
      <p:sp>
        <p:nvSpPr>
          <p:cNvPr id="4" name="Text Placeholder 5"/>
          <p:cNvSpPr>
            <a:spLocks noGrp="1"/>
          </p:cNvSpPr>
          <p:nvPr>
            <p:ph type="body" sz="quarter" idx="11"/>
          </p:nvPr>
        </p:nvSpPr>
        <p:spPr>
          <a:xfrm>
            <a:off x="468314" y="3506788"/>
            <a:ext cx="3924299" cy="2514600"/>
          </a:xfrm>
        </p:spPr>
        <p:txBody>
          <a:bodyPr/>
          <a:lstStyle>
            <a:lvl1pPr>
              <a:buClrTx/>
              <a:defRPr>
                <a:solidFill>
                  <a:schemeClr val="bg1"/>
                </a:solidFill>
              </a:defRPr>
            </a:lvl1pPr>
            <a:lvl2pPr>
              <a:buClrTx/>
              <a:defRPr>
                <a:solidFill>
                  <a:schemeClr val="bg1"/>
                </a:solidFill>
              </a:defRPr>
            </a:lvl2pPr>
            <a:lvl3pPr>
              <a:buClr>
                <a:schemeClr val="bg1"/>
              </a:buClr>
              <a:defRPr>
                <a:solidFill>
                  <a:schemeClr val="bg1"/>
                </a:solidFill>
              </a:defRPr>
            </a:lvl3pPr>
            <a:lvl4pPr>
              <a:buClrTx/>
              <a:defRPr>
                <a:solidFill>
                  <a:schemeClr val="bg1"/>
                </a:solidFill>
              </a:defRPr>
            </a:lvl4pPr>
            <a:lvl5pPr>
              <a:buClrTx/>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Picture Placeholder 18"/>
          <p:cNvSpPr>
            <a:spLocks noGrp="1"/>
          </p:cNvSpPr>
          <p:nvPr>
            <p:ph type="pic" sz="quarter" idx="15"/>
          </p:nvPr>
        </p:nvSpPr>
        <p:spPr>
          <a:xfrm>
            <a:off x="4572000" y="0"/>
            <a:ext cx="4572000" cy="6858000"/>
          </a:xfrm>
          <a:prstGeom prst="rect">
            <a:avLst/>
          </a:prstGeom>
        </p:spPr>
        <p:txBody>
          <a:bodyPr rtlCol="0" anchor="ctr">
            <a:normAutofit/>
          </a:bodyPr>
          <a:lstStyle>
            <a:lvl1pPr marL="0" indent="0" algn="ctr">
              <a:buNone/>
              <a:defRPr baseline="0">
                <a:solidFill>
                  <a:schemeClr val="bg2">
                    <a:lumMod val="60000"/>
                    <a:lumOff val="40000"/>
                  </a:schemeClr>
                </a:solidFill>
              </a:defRPr>
            </a:lvl1pPr>
          </a:lstStyle>
          <a:p>
            <a:pPr lvl="0"/>
            <a:r>
              <a:rPr lang="en-US" noProof="0"/>
              <a:t>Click icon to add picture</a:t>
            </a:r>
            <a:endParaRPr lang="en-GB" noProof="0"/>
          </a:p>
        </p:txBody>
      </p:sp>
      <p:sp>
        <p:nvSpPr>
          <p:cNvPr id="6" name="Title 7"/>
          <p:cNvSpPr>
            <a:spLocks noGrp="1"/>
          </p:cNvSpPr>
          <p:nvPr>
            <p:ph type="title" hasCustomPrompt="1"/>
          </p:nvPr>
        </p:nvSpPr>
        <p:spPr>
          <a:xfrm>
            <a:off x="469900" y="325941"/>
            <a:ext cx="3922713" cy="2895160"/>
          </a:xfrm>
        </p:spPr>
        <p:txBody>
          <a:bodyPr/>
          <a:lstStyle>
            <a:lvl1pPr>
              <a:defRPr sz="2800">
                <a:solidFill>
                  <a:schemeClr val="bg1"/>
                </a:solidFill>
              </a:defRPr>
            </a:lvl1pPr>
          </a:lstStyle>
          <a:p>
            <a:r>
              <a:rPr lang="en-US"/>
              <a:t>Click to edit divider title</a:t>
            </a:r>
            <a:endParaRPr lang="en-GB"/>
          </a:p>
        </p:txBody>
      </p:sp>
      <p:sp>
        <p:nvSpPr>
          <p:cNvPr id="7" name="TextBox 6"/>
          <p:cNvSpPr txBox="1">
            <a:spLocks noChangeArrowheads="1"/>
          </p:cNvSpPr>
          <p:nvPr userDrawn="1"/>
        </p:nvSpPr>
        <p:spPr bwMode="auto">
          <a:xfrm>
            <a:off x="5724525" y="5826125"/>
            <a:ext cx="2228850" cy="884238"/>
          </a:xfrm>
          <a:prstGeom prst="rect">
            <a:avLst/>
          </a:prstGeom>
          <a:solidFill>
            <a:srgbClr val="F5C4B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33" tIns="10795" rIns="18033" bIns="1079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Aft>
                <a:spcPts val="600"/>
              </a:spcAft>
              <a:defRPr/>
            </a:pPr>
            <a:r>
              <a:rPr lang="en-GB" altLang="en-US" sz="1000">
                <a:solidFill>
                  <a:schemeClr val="bg1"/>
                </a:solidFill>
                <a:cs typeface="Arial" charset="0"/>
              </a:rPr>
              <a:t>If you can read this </a:t>
            </a:r>
            <a:r>
              <a:rPr lang="en-GB" altLang="en-US" sz="1000" b="1">
                <a:solidFill>
                  <a:schemeClr val="bg1"/>
                </a:solidFill>
                <a:cs typeface="Arial" charset="0"/>
              </a:rPr>
              <a:t>Click on the icon to choose a picture </a:t>
            </a:r>
            <a:r>
              <a:rPr lang="en-GB" altLang="en-US" sz="1000">
                <a:solidFill>
                  <a:schemeClr val="bg1"/>
                </a:solidFill>
                <a:cs typeface="Arial" charset="0"/>
              </a:rPr>
              <a:t>or </a:t>
            </a:r>
            <a:br>
              <a:rPr lang="en-GB" altLang="en-US" sz="1000">
                <a:solidFill>
                  <a:schemeClr val="bg1"/>
                </a:solidFill>
                <a:cs typeface="Arial" charset="0"/>
              </a:rPr>
            </a:br>
            <a:r>
              <a:rPr lang="en-GB" altLang="en-US" sz="1000" b="1">
                <a:solidFill>
                  <a:schemeClr val="bg1"/>
                </a:solidFill>
                <a:cs typeface="Arial" charset="0"/>
              </a:rPr>
              <a:t>Reset the slide</a:t>
            </a:r>
            <a:r>
              <a:rPr lang="en-GB" altLang="en-US" sz="1000">
                <a:solidFill>
                  <a:schemeClr val="bg1"/>
                </a:solidFill>
                <a:cs typeface="Arial" charset="0"/>
              </a:rPr>
              <a:t>.</a:t>
            </a:r>
          </a:p>
          <a:p>
            <a:pPr algn="ctr" eaLnBrk="1" hangingPunct="1">
              <a:defRPr/>
            </a:pPr>
            <a:r>
              <a:rPr lang="en-GB" altLang="en-US" sz="700">
                <a:solidFill>
                  <a:schemeClr val="bg1"/>
                </a:solidFill>
                <a:cs typeface="Arial" charset="0"/>
              </a:rPr>
              <a:t>To Reset: Right click on the slide thumbnail and select ‘reset slide’ or choose the ‘Reset’ button on the ‘Home’ ribbon (next to the font choice box)</a:t>
            </a:r>
          </a:p>
        </p:txBody>
      </p:sp>
      <p:sp>
        <p:nvSpPr>
          <p:cNvPr id="8" name="TextBox 35"/>
          <p:cNvSpPr txBox="1">
            <a:spLocks noChangeArrowheads="1"/>
          </p:cNvSpPr>
          <p:nvPr userDrawn="1"/>
        </p:nvSpPr>
        <p:spPr bwMode="auto">
          <a:xfrm>
            <a:off x="5724525" y="288925"/>
            <a:ext cx="2228850" cy="884238"/>
          </a:xfrm>
          <a:prstGeom prst="rect">
            <a:avLst/>
          </a:prstGeom>
          <a:solidFill>
            <a:srgbClr val="F5C4B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33" tIns="10795" rIns="18033" bIns="1079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Aft>
                <a:spcPts val="600"/>
              </a:spcAft>
              <a:defRPr/>
            </a:pPr>
            <a:r>
              <a:rPr lang="en-GB" altLang="en-US" sz="1000">
                <a:solidFill>
                  <a:schemeClr val="bg1"/>
                </a:solidFill>
                <a:cs typeface="Arial" charset="0"/>
              </a:rPr>
              <a:t>If you can read this </a:t>
            </a:r>
            <a:r>
              <a:rPr lang="en-GB" altLang="en-US" sz="1000" b="1">
                <a:solidFill>
                  <a:schemeClr val="bg1"/>
                </a:solidFill>
                <a:cs typeface="Arial" charset="0"/>
              </a:rPr>
              <a:t>Click on the icon to choose a picture </a:t>
            </a:r>
            <a:r>
              <a:rPr lang="en-GB" altLang="en-US" sz="1000">
                <a:solidFill>
                  <a:schemeClr val="bg1"/>
                </a:solidFill>
                <a:cs typeface="Arial" charset="0"/>
              </a:rPr>
              <a:t>or </a:t>
            </a:r>
            <a:br>
              <a:rPr lang="en-GB" altLang="en-US" sz="1000">
                <a:solidFill>
                  <a:schemeClr val="bg1"/>
                </a:solidFill>
                <a:cs typeface="Arial" charset="0"/>
              </a:rPr>
            </a:br>
            <a:r>
              <a:rPr lang="en-GB" altLang="en-US" sz="1000" b="1">
                <a:solidFill>
                  <a:schemeClr val="bg1"/>
                </a:solidFill>
                <a:cs typeface="Arial" charset="0"/>
              </a:rPr>
              <a:t>Reset the slide</a:t>
            </a:r>
            <a:r>
              <a:rPr lang="en-GB" altLang="en-US" sz="1000">
                <a:solidFill>
                  <a:schemeClr val="bg1"/>
                </a:solidFill>
                <a:cs typeface="Arial" charset="0"/>
              </a:rPr>
              <a:t>.</a:t>
            </a:r>
          </a:p>
          <a:p>
            <a:pPr algn="ctr" eaLnBrk="1" hangingPunct="1">
              <a:defRPr/>
            </a:pPr>
            <a:r>
              <a:rPr lang="en-GB" altLang="en-US" sz="700">
                <a:solidFill>
                  <a:schemeClr val="bg1"/>
                </a:solidFill>
                <a:cs typeface="Arial" charset="0"/>
              </a:rPr>
              <a:t>To Reset: Right click on the slide thumbnail and select ‘reset slide’ or choose the ‘Reset’ button on the ‘Home’ ribbon (next to the font choice box)</a:t>
            </a:r>
          </a:p>
        </p:txBody>
      </p:sp>
      <p:grpSp>
        <p:nvGrpSpPr>
          <p:cNvPr id="9" name="Group 39"/>
          <p:cNvGrpSpPr>
            <a:grpSpLocks/>
          </p:cNvGrpSpPr>
          <p:nvPr userDrawn="1"/>
        </p:nvGrpSpPr>
        <p:grpSpPr bwMode="white">
          <a:xfrm>
            <a:off x="-578012" y="0"/>
            <a:ext cx="503400" cy="6865938"/>
            <a:chOff x="-578175" y="0"/>
            <a:chExt cx="503840" cy="6865432"/>
          </a:xfrm>
        </p:grpSpPr>
        <p:sp>
          <p:nvSpPr>
            <p:cNvPr id="10" name="Rectangle 9"/>
            <p:cNvSpPr/>
            <p:nvPr userDrawn="1"/>
          </p:nvSpPr>
          <p:spPr bwMode="white">
            <a:xfrm>
              <a:off x="-565302" y="0"/>
              <a:ext cx="490967" cy="6865432"/>
            </a:xfrm>
            <a:prstGeom prst="rect">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nvGrpSpPr>
            <p:cNvPr id="11" name="Group 41"/>
            <p:cNvGrpSpPr>
              <a:grpSpLocks/>
            </p:cNvGrpSpPr>
            <p:nvPr userDrawn="1"/>
          </p:nvGrpSpPr>
          <p:grpSpPr bwMode="white">
            <a:xfrm>
              <a:off x="-307801" y="1143000"/>
              <a:ext cx="233465" cy="4572000"/>
              <a:chOff x="-361009" y="1143000"/>
              <a:chExt cx="286674" cy="4572000"/>
            </a:xfrm>
          </p:grpSpPr>
          <p:cxnSp>
            <p:nvCxnSpPr>
              <p:cNvPr id="26" name="Straight Connector 25"/>
              <p:cNvCxnSpPr/>
              <p:nvPr userDrawn="1"/>
            </p:nvCxnSpPr>
            <p:spPr bwMode="white">
              <a:xfrm flipH="1">
                <a:off x="-361132" y="5714579"/>
                <a:ext cx="2867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white">
              <a:xfrm flipH="1">
                <a:off x="-361132" y="4571663"/>
                <a:ext cx="2867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white">
              <a:xfrm flipH="1">
                <a:off x="-361132" y="2285832"/>
                <a:ext cx="2867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white">
              <a:xfrm flipH="1">
                <a:off x="-361132" y="1142916"/>
                <a:ext cx="2867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28"/>
            <p:cNvGrpSpPr>
              <a:grpSpLocks/>
            </p:cNvGrpSpPr>
            <p:nvPr userDrawn="1"/>
          </p:nvGrpSpPr>
          <p:grpSpPr bwMode="white">
            <a:xfrm>
              <a:off x="-307801" y="0"/>
              <a:ext cx="233466" cy="6865432"/>
              <a:chOff x="-564989" y="0"/>
              <a:chExt cx="490654" cy="6865432"/>
            </a:xfrm>
          </p:grpSpPr>
          <p:cxnSp>
            <p:nvCxnSpPr>
              <p:cNvPr id="20" name="Straight Connector 19"/>
              <p:cNvCxnSpPr/>
              <p:nvPr userDrawn="1"/>
            </p:nvCxnSpPr>
            <p:spPr bwMode="white">
              <a:xfrm flipH="1">
                <a:off x="-361508" y="0"/>
                <a:ext cx="2871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white">
              <a:xfrm flipH="1">
                <a:off x="-565199" y="0"/>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white">
              <a:xfrm flipH="1">
                <a:off x="-565199" y="1715962"/>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white">
              <a:xfrm flipH="1">
                <a:off x="-565199" y="3433510"/>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white">
              <a:xfrm flipH="1">
                <a:off x="-565199" y="5149470"/>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white">
              <a:xfrm flipH="1">
                <a:off x="-565199" y="6865432"/>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3" name="TextBox 43"/>
            <p:cNvSpPr txBox="1">
              <a:spLocks noChangeArrowheads="1"/>
            </p:cNvSpPr>
            <p:nvPr userDrawn="1"/>
          </p:nvSpPr>
          <p:spPr bwMode="white">
            <a:xfrm>
              <a:off x="-578175" y="1028624"/>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1/6</a:t>
              </a:r>
            </a:p>
          </p:txBody>
        </p:sp>
        <p:sp>
          <p:nvSpPr>
            <p:cNvPr id="14" name="TextBox 44"/>
            <p:cNvSpPr txBox="1">
              <a:spLocks noChangeArrowheads="1"/>
            </p:cNvSpPr>
            <p:nvPr userDrawn="1"/>
          </p:nvSpPr>
          <p:spPr bwMode="white">
            <a:xfrm>
              <a:off x="-578175" y="2182652"/>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2/6</a:t>
              </a:r>
            </a:p>
          </p:txBody>
        </p:sp>
        <p:sp>
          <p:nvSpPr>
            <p:cNvPr id="15" name="TextBox 45"/>
            <p:cNvSpPr txBox="1">
              <a:spLocks noChangeArrowheads="1"/>
            </p:cNvSpPr>
            <p:nvPr userDrawn="1"/>
          </p:nvSpPr>
          <p:spPr bwMode="white">
            <a:xfrm>
              <a:off x="-578175" y="4463721"/>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4/6</a:t>
              </a:r>
            </a:p>
          </p:txBody>
        </p:sp>
        <p:sp>
          <p:nvSpPr>
            <p:cNvPr id="16" name="TextBox 46"/>
            <p:cNvSpPr txBox="1">
              <a:spLocks noChangeArrowheads="1"/>
            </p:cNvSpPr>
            <p:nvPr userDrawn="1"/>
          </p:nvSpPr>
          <p:spPr bwMode="white">
            <a:xfrm>
              <a:off x="-578175" y="5601875"/>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5/6</a:t>
              </a:r>
            </a:p>
          </p:txBody>
        </p:sp>
        <p:sp>
          <p:nvSpPr>
            <p:cNvPr id="17" name="TextBox 47"/>
            <p:cNvSpPr txBox="1">
              <a:spLocks noChangeArrowheads="1"/>
            </p:cNvSpPr>
            <p:nvPr userDrawn="1"/>
          </p:nvSpPr>
          <p:spPr bwMode="white">
            <a:xfrm>
              <a:off x="-578175" y="1611194"/>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1/4</a:t>
              </a:r>
            </a:p>
          </p:txBody>
        </p:sp>
        <p:sp>
          <p:nvSpPr>
            <p:cNvPr id="18" name="TextBox 48"/>
            <p:cNvSpPr txBox="1">
              <a:spLocks noChangeArrowheads="1"/>
            </p:cNvSpPr>
            <p:nvPr userDrawn="1"/>
          </p:nvSpPr>
          <p:spPr bwMode="white">
            <a:xfrm>
              <a:off x="-578175" y="5049466"/>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3/4</a:t>
              </a:r>
            </a:p>
          </p:txBody>
        </p:sp>
        <p:sp>
          <p:nvSpPr>
            <p:cNvPr id="19" name="TextBox 49"/>
            <p:cNvSpPr txBox="1">
              <a:spLocks noChangeArrowheads="1"/>
            </p:cNvSpPr>
            <p:nvPr userDrawn="1"/>
          </p:nvSpPr>
          <p:spPr bwMode="white">
            <a:xfrm>
              <a:off x="-578175" y="3338267"/>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1/2</a:t>
              </a:r>
            </a:p>
          </p:txBody>
        </p:sp>
      </p:grpSp>
      <p:grpSp>
        <p:nvGrpSpPr>
          <p:cNvPr id="30" name="Group 29"/>
          <p:cNvGrpSpPr/>
          <p:nvPr userDrawn="1"/>
        </p:nvGrpSpPr>
        <p:grpSpPr bwMode="white">
          <a:xfrm>
            <a:off x="3" y="-325436"/>
            <a:ext cx="9144000" cy="233362"/>
            <a:chOff x="3" y="-325436"/>
            <a:chExt cx="9144000" cy="233362"/>
          </a:xfrm>
        </p:grpSpPr>
        <p:sp>
          <p:nvSpPr>
            <p:cNvPr id="31" name="Rectangle 30"/>
            <p:cNvSpPr/>
            <p:nvPr userDrawn="1"/>
          </p:nvSpPr>
          <p:spPr bwMode="white">
            <a:xfrm rot="5400000">
              <a:off x="4455322" y="-4780754"/>
              <a:ext cx="233361" cy="9144000"/>
            </a:xfrm>
            <a:prstGeom prst="rect">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cxnSp>
          <p:nvCxnSpPr>
            <p:cNvPr id="32" name="Straight Connector 31"/>
            <p:cNvCxnSpPr/>
            <p:nvPr userDrawn="1"/>
          </p:nvCxnSpPr>
          <p:spPr bwMode="white">
            <a:xfrm rot="16200000" flipH="1">
              <a:off x="351632"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white">
            <a:xfrm rot="16200000" flipH="1">
              <a:off x="8559007"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white">
            <a:xfrm rot="16200000" flipH="1">
              <a:off x="4279900"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white">
            <a:xfrm rot="16200000" flipH="1">
              <a:off x="4637089"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30060691"/>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Divider - No imag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8314" y="1214422"/>
            <a:ext cx="6604017" cy="2005022"/>
          </a:xfrm>
          <a:noFill/>
          <a:ln w="9525" algn="ctr">
            <a:noFill/>
            <a:miter lim="800000"/>
            <a:headEnd/>
            <a:tailEnd/>
          </a:ln>
          <a:effectLst/>
        </p:spPr>
        <p:txBody>
          <a:bodyPr/>
          <a:lstStyle>
            <a:lvl1pPr>
              <a:defRPr kumimoji="0" lang="en-GB" sz="2800" b="0" i="0" u="none" strike="noStrike" kern="0" cap="none" spc="0" normalizeH="0" baseline="0" noProof="0" dirty="0" smtClean="0">
                <a:ln>
                  <a:noFill/>
                </a:ln>
                <a:solidFill>
                  <a:schemeClr val="bg1"/>
                </a:solidFill>
                <a:effectLst/>
                <a:uLnTx/>
                <a:uFillTx/>
                <a:latin typeface="+mj-lt"/>
                <a:ea typeface="+mj-ea"/>
                <a:cs typeface="+mj-cs"/>
              </a:defRPr>
            </a:lvl1pPr>
          </a:lstStyle>
          <a:p>
            <a:pPr lvl="0"/>
            <a:r>
              <a:rPr lang="en-US"/>
              <a:t>Click to edit divider title</a:t>
            </a:r>
            <a:endParaRPr lang="en-GB"/>
          </a:p>
        </p:txBody>
      </p:sp>
      <p:pic>
        <p:nvPicPr>
          <p:cNvPr id="4" name="Picture 35" descr="JCI_RGB.emf"/>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594601" y="6234113"/>
            <a:ext cx="1096963"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5"/>
          <p:cNvSpPr>
            <a:spLocks noGrp="1"/>
          </p:cNvSpPr>
          <p:nvPr>
            <p:ph type="body" sz="quarter" idx="11"/>
          </p:nvPr>
        </p:nvSpPr>
        <p:spPr>
          <a:xfrm>
            <a:off x="468313" y="3506788"/>
            <a:ext cx="3924300" cy="2514600"/>
          </a:xfrm>
        </p:spPr>
        <p:txBody>
          <a:bodyPr/>
          <a:lstStyle>
            <a:lvl1pPr>
              <a:buClrTx/>
              <a:defRPr>
                <a:solidFill>
                  <a:schemeClr val="bg1"/>
                </a:solidFill>
              </a:defRPr>
            </a:lvl1pPr>
            <a:lvl2pPr>
              <a:buClrTx/>
              <a:defRPr>
                <a:solidFill>
                  <a:schemeClr val="bg1"/>
                </a:solidFill>
              </a:defRPr>
            </a:lvl2pPr>
            <a:lvl3pPr>
              <a:buClr>
                <a:schemeClr val="bg1"/>
              </a:buClr>
              <a:defRPr>
                <a:solidFill>
                  <a:schemeClr val="bg1"/>
                </a:solidFill>
              </a:defRPr>
            </a:lvl3pPr>
            <a:lvl4pPr>
              <a:buClrTx/>
              <a:defRPr>
                <a:solidFill>
                  <a:schemeClr val="bg1"/>
                </a:solidFill>
              </a:defRPr>
            </a:lvl4pPr>
            <a:lvl5pPr>
              <a:buClrTx/>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8" name="Group 39"/>
          <p:cNvGrpSpPr>
            <a:grpSpLocks/>
          </p:cNvGrpSpPr>
          <p:nvPr userDrawn="1"/>
        </p:nvGrpSpPr>
        <p:grpSpPr bwMode="white">
          <a:xfrm>
            <a:off x="-578012" y="0"/>
            <a:ext cx="503400" cy="6865938"/>
            <a:chOff x="-578175" y="0"/>
            <a:chExt cx="503840" cy="6865432"/>
          </a:xfrm>
        </p:grpSpPr>
        <p:sp>
          <p:nvSpPr>
            <p:cNvPr id="10" name="Rectangle 9"/>
            <p:cNvSpPr/>
            <p:nvPr userDrawn="1"/>
          </p:nvSpPr>
          <p:spPr bwMode="white">
            <a:xfrm>
              <a:off x="-565302" y="0"/>
              <a:ext cx="490967" cy="6865432"/>
            </a:xfrm>
            <a:prstGeom prst="rect">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nvGrpSpPr>
            <p:cNvPr id="11" name="Group 41"/>
            <p:cNvGrpSpPr>
              <a:grpSpLocks/>
            </p:cNvGrpSpPr>
            <p:nvPr userDrawn="1"/>
          </p:nvGrpSpPr>
          <p:grpSpPr bwMode="white">
            <a:xfrm>
              <a:off x="-307801" y="1143000"/>
              <a:ext cx="233465" cy="4572000"/>
              <a:chOff x="-361009" y="1143000"/>
              <a:chExt cx="286674" cy="4572000"/>
            </a:xfrm>
          </p:grpSpPr>
          <p:cxnSp>
            <p:nvCxnSpPr>
              <p:cNvPr id="26" name="Straight Connector 25"/>
              <p:cNvCxnSpPr/>
              <p:nvPr userDrawn="1"/>
            </p:nvCxnSpPr>
            <p:spPr bwMode="white">
              <a:xfrm flipH="1">
                <a:off x="-361132" y="5714579"/>
                <a:ext cx="2867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white">
              <a:xfrm flipH="1">
                <a:off x="-361132" y="4571663"/>
                <a:ext cx="2867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white">
              <a:xfrm flipH="1">
                <a:off x="-361132" y="2285832"/>
                <a:ext cx="2867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white">
              <a:xfrm flipH="1">
                <a:off x="-361132" y="1142916"/>
                <a:ext cx="2867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28"/>
            <p:cNvGrpSpPr>
              <a:grpSpLocks/>
            </p:cNvGrpSpPr>
            <p:nvPr userDrawn="1"/>
          </p:nvGrpSpPr>
          <p:grpSpPr bwMode="white">
            <a:xfrm>
              <a:off x="-307801" y="0"/>
              <a:ext cx="233466" cy="6865432"/>
              <a:chOff x="-564989" y="0"/>
              <a:chExt cx="490654" cy="6865432"/>
            </a:xfrm>
          </p:grpSpPr>
          <p:cxnSp>
            <p:nvCxnSpPr>
              <p:cNvPr id="20" name="Straight Connector 19"/>
              <p:cNvCxnSpPr/>
              <p:nvPr userDrawn="1"/>
            </p:nvCxnSpPr>
            <p:spPr bwMode="white">
              <a:xfrm flipH="1">
                <a:off x="-361508" y="0"/>
                <a:ext cx="2871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white">
              <a:xfrm flipH="1">
                <a:off x="-565199" y="0"/>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white">
              <a:xfrm flipH="1">
                <a:off x="-565199" y="1715962"/>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white">
              <a:xfrm flipH="1">
                <a:off x="-565199" y="3433510"/>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white">
              <a:xfrm flipH="1">
                <a:off x="-565199" y="5149470"/>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white">
              <a:xfrm flipH="1">
                <a:off x="-565199" y="6865432"/>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3" name="TextBox 43"/>
            <p:cNvSpPr txBox="1">
              <a:spLocks noChangeArrowheads="1"/>
            </p:cNvSpPr>
            <p:nvPr userDrawn="1"/>
          </p:nvSpPr>
          <p:spPr bwMode="white">
            <a:xfrm>
              <a:off x="-578175" y="1028624"/>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1/6</a:t>
              </a:r>
            </a:p>
          </p:txBody>
        </p:sp>
        <p:sp>
          <p:nvSpPr>
            <p:cNvPr id="14" name="TextBox 44"/>
            <p:cNvSpPr txBox="1">
              <a:spLocks noChangeArrowheads="1"/>
            </p:cNvSpPr>
            <p:nvPr userDrawn="1"/>
          </p:nvSpPr>
          <p:spPr bwMode="white">
            <a:xfrm>
              <a:off x="-578175" y="2182652"/>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2/6</a:t>
              </a:r>
            </a:p>
          </p:txBody>
        </p:sp>
        <p:sp>
          <p:nvSpPr>
            <p:cNvPr id="15" name="TextBox 45"/>
            <p:cNvSpPr txBox="1">
              <a:spLocks noChangeArrowheads="1"/>
            </p:cNvSpPr>
            <p:nvPr userDrawn="1"/>
          </p:nvSpPr>
          <p:spPr bwMode="white">
            <a:xfrm>
              <a:off x="-578175" y="4463721"/>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4/6</a:t>
              </a:r>
            </a:p>
          </p:txBody>
        </p:sp>
        <p:sp>
          <p:nvSpPr>
            <p:cNvPr id="16" name="TextBox 46"/>
            <p:cNvSpPr txBox="1">
              <a:spLocks noChangeArrowheads="1"/>
            </p:cNvSpPr>
            <p:nvPr userDrawn="1"/>
          </p:nvSpPr>
          <p:spPr bwMode="white">
            <a:xfrm>
              <a:off x="-578175" y="5601875"/>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5/6</a:t>
              </a:r>
            </a:p>
          </p:txBody>
        </p:sp>
        <p:sp>
          <p:nvSpPr>
            <p:cNvPr id="17" name="TextBox 47"/>
            <p:cNvSpPr txBox="1">
              <a:spLocks noChangeArrowheads="1"/>
            </p:cNvSpPr>
            <p:nvPr userDrawn="1"/>
          </p:nvSpPr>
          <p:spPr bwMode="white">
            <a:xfrm>
              <a:off x="-578175" y="1611194"/>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1/4</a:t>
              </a:r>
            </a:p>
          </p:txBody>
        </p:sp>
        <p:sp>
          <p:nvSpPr>
            <p:cNvPr id="18" name="TextBox 48"/>
            <p:cNvSpPr txBox="1">
              <a:spLocks noChangeArrowheads="1"/>
            </p:cNvSpPr>
            <p:nvPr userDrawn="1"/>
          </p:nvSpPr>
          <p:spPr bwMode="white">
            <a:xfrm>
              <a:off x="-578175" y="5049466"/>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3/4</a:t>
              </a:r>
            </a:p>
          </p:txBody>
        </p:sp>
        <p:sp>
          <p:nvSpPr>
            <p:cNvPr id="19" name="TextBox 49"/>
            <p:cNvSpPr txBox="1">
              <a:spLocks noChangeArrowheads="1"/>
            </p:cNvSpPr>
            <p:nvPr userDrawn="1"/>
          </p:nvSpPr>
          <p:spPr bwMode="white">
            <a:xfrm>
              <a:off x="-578175" y="3338267"/>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1/2</a:t>
              </a:r>
            </a:p>
          </p:txBody>
        </p:sp>
      </p:grpSp>
      <p:grpSp>
        <p:nvGrpSpPr>
          <p:cNvPr id="30" name="Group 29"/>
          <p:cNvGrpSpPr/>
          <p:nvPr userDrawn="1"/>
        </p:nvGrpSpPr>
        <p:grpSpPr bwMode="white">
          <a:xfrm>
            <a:off x="3" y="-325436"/>
            <a:ext cx="9144000" cy="233362"/>
            <a:chOff x="3" y="-325436"/>
            <a:chExt cx="9144000" cy="233362"/>
          </a:xfrm>
        </p:grpSpPr>
        <p:sp>
          <p:nvSpPr>
            <p:cNvPr id="31" name="Rectangle 30"/>
            <p:cNvSpPr/>
            <p:nvPr userDrawn="1"/>
          </p:nvSpPr>
          <p:spPr bwMode="white">
            <a:xfrm rot="5400000">
              <a:off x="4455322" y="-4780754"/>
              <a:ext cx="233361" cy="9144000"/>
            </a:xfrm>
            <a:prstGeom prst="rect">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cxnSp>
          <p:nvCxnSpPr>
            <p:cNvPr id="32" name="Straight Connector 31"/>
            <p:cNvCxnSpPr/>
            <p:nvPr userDrawn="1"/>
          </p:nvCxnSpPr>
          <p:spPr bwMode="white">
            <a:xfrm rot="16200000" flipH="1">
              <a:off x="351632"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white">
            <a:xfrm rot="16200000" flipH="1">
              <a:off x="8559007"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white">
            <a:xfrm rot="16200000" flipH="1">
              <a:off x="4279900"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white">
            <a:xfrm rot="16200000" flipH="1">
              <a:off x="4637089"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6" name="Rectangle 5"/>
          <p:cNvSpPr txBox="1">
            <a:spLocks noChangeArrowheads="1"/>
          </p:cNvSpPr>
          <p:nvPr userDrawn="1"/>
        </p:nvSpPr>
        <p:spPr bwMode="auto">
          <a:xfrm>
            <a:off x="763589" y="6630989"/>
            <a:ext cx="1100137" cy="92075"/>
          </a:xfrm>
          <a:prstGeom prst="rect">
            <a:avLst/>
          </a:prstGeom>
          <a:noFill/>
          <a:ln w="9525">
            <a:noFill/>
            <a:miter lim="800000"/>
            <a:headEnd/>
            <a:tailEnd/>
          </a:ln>
          <a:effectLst/>
        </p:spPr>
        <p:txBody>
          <a:bodyPr lIns="0" tIns="0" rIns="0" bIns="0">
            <a:spAutoFit/>
          </a:bodyPr>
          <a:lstStyle>
            <a:lvl1pPr>
              <a:defRPr sz="1000" noProof="1" smtClean="0">
                <a:solidFill>
                  <a:schemeClr val="bg2"/>
                </a:solidFill>
                <a:latin typeface="Arial" charset="0"/>
              </a:defRPr>
            </a:lvl1pPr>
          </a:lstStyle>
          <a:p>
            <a:pPr>
              <a:defRPr/>
            </a:pPr>
            <a:r>
              <a:rPr lang="en-US" sz="600">
                <a:solidFill>
                  <a:schemeClr val="bg1"/>
                </a:solidFill>
                <a:cs typeface="+mn-cs"/>
              </a:rPr>
              <a:t>Johnson Controls, Inc. —</a:t>
            </a:r>
            <a:endParaRPr lang="en-GB" sz="600">
              <a:solidFill>
                <a:schemeClr val="bg1"/>
              </a:solidFill>
              <a:cs typeface="Arial" charset="0"/>
            </a:endParaRPr>
          </a:p>
        </p:txBody>
      </p:sp>
      <p:sp>
        <p:nvSpPr>
          <p:cNvPr id="37" name="Rectangle 6"/>
          <p:cNvSpPr txBox="1">
            <a:spLocks noChangeArrowheads="1"/>
          </p:cNvSpPr>
          <p:nvPr userDrawn="1"/>
        </p:nvSpPr>
        <p:spPr bwMode="auto">
          <a:xfrm>
            <a:off x="468313" y="6560604"/>
            <a:ext cx="269874" cy="215900"/>
          </a:xfrm>
          <a:prstGeom prst="rect">
            <a:avLst/>
          </a:prstGeom>
          <a:noFill/>
          <a:ln w="9525">
            <a:noFill/>
            <a:miter lim="800000"/>
            <a:headEnd/>
            <a:tailEnd/>
          </a:ln>
          <a:effec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fld id="{5CFF3644-1C11-477C-A5D5-3A3BC5CE8122}" type="slidenum">
              <a:rPr lang="de-DE" sz="900" b="0" smtClean="0">
                <a:solidFill>
                  <a:schemeClr val="bg1"/>
                </a:solidFill>
              </a:rPr>
              <a:pPr algn="l" eaLnBrk="1" hangingPunct="1"/>
              <a:t>‹#›</a:t>
            </a:fld>
            <a:endParaRPr lang="de-DE" sz="900" b="0">
              <a:solidFill>
                <a:schemeClr val="bg1"/>
              </a:solidFill>
            </a:endParaRPr>
          </a:p>
        </p:txBody>
      </p:sp>
      <p:sp>
        <p:nvSpPr>
          <p:cNvPr id="38" name="Footer Placeholder 1"/>
          <p:cNvSpPr>
            <a:spLocks noGrp="1"/>
          </p:cNvSpPr>
          <p:nvPr>
            <p:ph type="ftr" sz="quarter" idx="3"/>
          </p:nvPr>
        </p:nvSpPr>
        <p:spPr>
          <a:xfrm>
            <a:off x="1655888" y="6581110"/>
            <a:ext cx="4750467" cy="193675"/>
          </a:xfrm>
          <a:prstGeom prst="rect">
            <a:avLst/>
          </a:prstGeom>
        </p:spPr>
        <p:txBody>
          <a:bodyPr vert="horz" lIns="0" tIns="0" rIns="0" bIns="0" rtlCol="0" anchor="ctr"/>
          <a:lstStyle>
            <a:lvl1pPr algn="l">
              <a:defRPr sz="600">
                <a:solidFill>
                  <a:schemeClr val="bg1"/>
                </a:solidFill>
              </a:defRPr>
            </a:lvl1pPr>
          </a:lstStyle>
          <a:p>
            <a:r>
              <a:rPr lang="en-GB"/>
              <a:t>Footer - Use 'Insert &gt;Header &amp; Footer' to modify this text and ‘Apply to all’</a:t>
            </a:r>
          </a:p>
        </p:txBody>
      </p:sp>
    </p:spTree>
    <p:extLst>
      <p:ext uri="{BB962C8B-B14F-4D97-AF65-F5344CB8AC3E}">
        <p14:creationId xmlns:p14="http://schemas.microsoft.com/office/powerpoint/2010/main" val="329711914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2 ">
    <p:spTree>
      <p:nvGrpSpPr>
        <p:cNvPr id="1" name=""/>
        <p:cNvGrpSpPr/>
        <p:nvPr/>
      </p:nvGrpSpPr>
      <p:grpSpPr>
        <a:xfrm>
          <a:off x="0" y="0"/>
          <a:ext cx="0" cy="0"/>
          <a:chOff x="0" y="0"/>
          <a:chExt cx="0" cy="0"/>
        </a:xfrm>
      </p:grpSpPr>
      <p:sp>
        <p:nvSpPr>
          <p:cNvPr id="4" name="Rectangle 3"/>
          <p:cNvSpPr/>
          <p:nvPr userDrawn="1"/>
        </p:nvSpPr>
        <p:spPr>
          <a:xfrm>
            <a:off x="0" y="-1"/>
            <a:ext cx="9144000" cy="3429001"/>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35" descr="JCI_RGB.emf"/>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597650" y="5673725"/>
            <a:ext cx="174625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36"/>
          <p:cNvSpPr txBox="1">
            <a:spLocks noChangeArrowheads="1"/>
          </p:cNvSpPr>
          <p:nvPr userDrawn="1"/>
        </p:nvSpPr>
        <p:spPr bwMode="auto">
          <a:xfrm>
            <a:off x="7877175" y="1063625"/>
            <a:ext cx="1152525" cy="1514475"/>
          </a:xfrm>
          <a:prstGeom prst="rect">
            <a:avLst/>
          </a:prstGeom>
          <a:solidFill>
            <a:srgbClr val="F5C4B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33" tIns="10795" rIns="18033" bIns="1079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Aft>
                <a:spcPts val="600"/>
              </a:spcAft>
              <a:defRPr/>
            </a:pPr>
            <a:r>
              <a:rPr lang="en-GB" altLang="en-US" sz="1000">
                <a:solidFill>
                  <a:schemeClr val="bg1"/>
                </a:solidFill>
                <a:cs typeface="Arial" charset="0"/>
              </a:rPr>
              <a:t>If you can read this </a:t>
            </a:r>
            <a:r>
              <a:rPr lang="en-GB" altLang="en-US" sz="1000" b="1">
                <a:solidFill>
                  <a:schemeClr val="bg1"/>
                </a:solidFill>
                <a:cs typeface="Arial" charset="0"/>
              </a:rPr>
              <a:t>Click on the icon to choose a picture </a:t>
            </a:r>
            <a:r>
              <a:rPr lang="en-GB" altLang="en-US" sz="1000">
                <a:solidFill>
                  <a:schemeClr val="bg1"/>
                </a:solidFill>
                <a:cs typeface="Arial" charset="0"/>
              </a:rPr>
              <a:t>or </a:t>
            </a:r>
            <a:br>
              <a:rPr lang="en-GB" altLang="en-US" sz="1000">
                <a:solidFill>
                  <a:schemeClr val="bg1"/>
                </a:solidFill>
                <a:cs typeface="Arial" charset="0"/>
              </a:rPr>
            </a:br>
            <a:r>
              <a:rPr lang="en-GB" altLang="en-US" sz="1000" b="1">
                <a:solidFill>
                  <a:schemeClr val="bg1"/>
                </a:solidFill>
                <a:cs typeface="Arial" charset="0"/>
              </a:rPr>
              <a:t>Reset the slide</a:t>
            </a:r>
            <a:r>
              <a:rPr lang="en-GB" altLang="en-US" sz="1000">
                <a:solidFill>
                  <a:schemeClr val="bg1"/>
                </a:solidFill>
                <a:cs typeface="Arial" charset="0"/>
              </a:rPr>
              <a:t>.</a:t>
            </a:r>
          </a:p>
          <a:p>
            <a:pPr algn="ctr" eaLnBrk="1" hangingPunct="1">
              <a:defRPr/>
            </a:pPr>
            <a:r>
              <a:rPr lang="en-GB" altLang="en-US" sz="700">
                <a:solidFill>
                  <a:schemeClr val="bg1"/>
                </a:solidFill>
                <a:cs typeface="Arial" charset="0"/>
              </a:rPr>
              <a:t>To Reset: Right click on the slide thumbnail and select ‘reset slide’ or choose the ‘Reset’ button on the ‘Home’ ribbon (next to the font choice box)</a:t>
            </a:r>
          </a:p>
        </p:txBody>
      </p:sp>
      <p:sp>
        <p:nvSpPr>
          <p:cNvPr id="7" name="TextBox 37"/>
          <p:cNvSpPr txBox="1">
            <a:spLocks noChangeArrowheads="1"/>
          </p:cNvSpPr>
          <p:nvPr userDrawn="1"/>
        </p:nvSpPr>
        <p:spPr bwMode="auto">
          <a:xfrm>
            <a:off x="128588" y="1063625"/>
            <a:ext cx="1152525" cy="1514475"/>
          </a:xfrm>
          <a:prstGeom prst="rect">
            <a:avLst/>
          </a:prstGeom>
          <a:solidFill>
            <a:srgbClr val="F5C4B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33" tIns="10795" rIns="18033" bIns="1079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Aft>
                <a:spcPts val="600"/>
              </a:spcAft>
              <a:defRPr/>
            </a:pPr>
            <a:r>
              <a:rPr lang="en-GB" altLang="en-US" sz="1000">
                <a:solidFill>
                  <a:schemeClr val="bg1"/>
                </a:solidFill>
                <a:cs typeface="Arial" charset="0"/>
              </a:rPr>
              <a:t>If you can read this </a:t>
            </a:r>
            <a:r>
              <a:rPr lang="en-GB" altLang="en-US" sz="1000" b="1">
                <a:solidFill>
                  <a:schemeClr val="bg1"/>
                </a:solidFill>
                <a:cs typeface="Arial" charset="0"/>
              </a:rPr>
              <a:t>Click on the icon to choose a picture </a:t>
            </a:r>
            <a:r>
              <a:rPr lang="en-GB" altLang="en-US" sz="1000">
                <a:solidFill>
                  <a:schemeClr val="bg1"/>
                </a:solidFill>
                <a:cs typeface="Arial" charset="0"/>
              </a:rPr>
              <a:t>or </a:t>
            </a:r>
            <a:br>
              <a:rPr lang="en-GB" altLang="en-US" sz="1000">
                <a:solidFill>
                  <a:schemeClr val="bg1"/>
                </a:solidFill>
                <a:cs typeface="Arial" charset="0"/>
              </a:rPr>
            </a:br>
            <a:r>
              <a:rPr lang="en-GB" altLang="en-US" sz="1000" b="1">
                <a:solidFill>
                  <a:schemeClr val="bg1"/>
                </a:solidFill>
                <a:cs typeface="Arial" charset="0"/>
              </a:rPr>
              <a:t>Reset the slide</a:t>
            </a:r>
            <a:r>
              <a:rPr lang="en-GB" altLang="en-US" sz="1000">
                <a:solidFill>
                  <a:schemeClr val="bg1"/>
                </a:solidFill>
                <a:cs typeface="Arial" charset="0"/>
              </a:rPr>
              <a:t>.</a:t>
            </a:r>
          </a:p>
          <a:p>
            <a:pPr algn="ctr" eaLnBrk="1" hangingPunct="1">
              <a:defRPr/>
            </a:pPr>
            <a:r>
              <a:rPr lang="en-GB" altLang="en-US" sz="700">
                <a:solidFill>
                  <a:schemeClr val="bg1"/>
                </a:solidFill>
                <a:cs typeface="Arial" charset="0"/>
              </a:rPr>
              <a:t>To Reset: Right click on the slide thumbnail and select ‘reset slide’ or choose the ‘Reset’ button on the ‘Home’ ribbon (next to the font choice box)</a:t>
            </a:r>
          </a:p>
        </p:txBody>
      </p:sp>
      <p:sp>
        <p:nvSpPr>
          <p:cNvPr id="8" name="Picture Placeholder 30"/>
          <p:cNvSpPr>
            <a:spLocks noGrp="1"/>
          </p:cNvSpPr>
          <p:nvPr>
            <p:ph type="pic" sz="quarter" idx="10"/>
          </p:nvPr>
        </p:nvSpPr>
        <p:spPr>
          <a:xfrm>
            <a:off x="0" y="1"/>
            <a:ext cx="9144000" cy="3429000"/>
          </a:xfrm>
          <a:prstGeom prst="rect">
            <a:avLst/>
          </a:prstGeom>
        </p:spPr>
        <p:txBody>
          <a:bodyPr rtlCol="0" anchor="ctr">
            <a:normAutofit/>
          </a:bodyPr>
          <a:lstStyle>
            <a:lvl1pPr marL="0" marR="0" indent="0" algn="ctr" defTabSz="914400" rtl="0" eaLnBrk="1" fontAlgn="base" latinLnBrk="0" hangingPunct="1">
              <a:lnSpc>
                <a:spcPct val="110000"/>
              </a:lnSpc>
              <a:spcBef>
                <a:spcPts val="0"/>
              </a:spcBef>
              <a:spcAft>
                <a:spcPts val="600"/>
              </a:spcAft>
              <a:buClr>
                <a:schemeClr val="bg2"/>
              </a:buClr>
              <a:buSzTx/>
              <a:buFont typeface="Wingdings" pitchFamily="2" charset="2"/>
              <a:buNone/>
              <a:tabLst/>
              <a:defRPr>
                <a:solidFill>
                  <a:schemeClr val="bg2">
                    <a:lumMod val="60000"/>
                    <a:lumOff val="40000"/>
                  </a:schemeClr>
                </a:solidFill>
              </a:defRPr>
            </a:lvl1pPr>
          </a:lstStyle>
          <a:p>
            <a:pPr lvl="0"/>
            <a:r>
              <a:rPr lang="en-US" noProof="0"/>
              <a:t>Click icon to add picture</a:t>
            </a:r>
            <a:endParaRPr lang="en-GB" noProof="0"/>
          </a:p>
        </p:txBody>
      </p:sp>
      <p:sp>
        <p:nvSpPr>
          <p:cNvPr id="9" name="Rectangle 37"/>
          <p:cNvSpPr>
            <a:spLocks noGrp="1" noChangeArrowheads="1"/>
          </p:cNvSpPr>
          <p:nvPr>
            <p:ph type="subTitle" sz="quarter" idx="1" hasCustomPrompt="1"/>
          </p:nvPr>
        </p:nvSpPr>
        <p:spPr>
          <a:xfrm>
            <a:off x="0" y="-2"/>
            <a:ext cx="9144000" cy="406402"/>
          </a:xfrm>
          <a:prstGeom prst="rect">
            <a:avLst/>
          </a:prstGeom>
          <a:solidFill>
            <a:schemeClr val="tx2"/>
          </a:solidFill>
          <a:effectLst/>
        </p:spPr>
        <p:txBody>
          <a:bodyPr lIns="756000" tIns="72000" rIns="72000" bIns="36000" anchor="ctr">
            <a:noAutofit/>
          </a:bodyPr>
          <a:lstStyle>
            <a:lvl1pPr marL="0" indent="0">
              <a:spcBef>
                <a:spcPct val="0"/>
              </a:spcBef>
              <a:buNone/>
              <a:defRPr sz="1400" b="0">
                <a:solidFill>
                  <a:schemeClr val="bg1"/>
                </a:solidFill>
              </a:defRPr>
            </a:lvl1pPr>
          </a:lstStyle>
          <a:p>
            <a:r>
              <a:rPr lang="en-US"/>
              <a:t>Click to edit Business Unit</a:t>
            </a:r>
            <a:endParaRPr lang="en-GB"/>
          </a:p>
        </p:txBody>
      </p:sp>
      <p:sp>
        <p:nvSpPr>
          <p:cNvPr id="10" name="Text Placeholder 22"/>
          <p:cNvSpPr>
            <a:spLocks noGrp="1"/>
          </p:cNvSpPr>
          <p:nvPr>
            <p:ph type="body" sz="quarter" idx="13"/>
          </p:nvPr>
        </p:nvSpPr>
        <p:spPr>
          <a:xfrm>
            <a:off x="761999" y="4850355"/>
            <a:ext cx="4972233" cy="839322"/>
          </a:xfrm>
          <a:prstGeom prst="rect">
            <a:avLst/>
          </a:prstGeom>
        </p:spPr>
        <p:txBody>
          <a:bodyPr lIns="0" rIns="0"/>
          <a:lstStyle>
            <a:lvl1pPr marL="0" indent="0">
              <a:spcAft>
                <a:spcPts val="0"/>
              </a:spcAft>
              <a:buNone/>
              <a:defRPr sz="1600" b="1">
                <a:solidFill>
                  <a:schemeClr val="tx1"/>
                </a:solidFill>
              </a:defRPr>
            </a:lvl1pPr>
            <a:lvl2pPr marL="0" indent="1588">
              <a:spcAft>
                <a:spcPts val="0"/>
              </a:spcAft>
              <a:buNone/>
              <a:defRPr sz="1400" i="1" baseline="0">
                <a:solidFill>
                  <a:schemeClr val="tx1"/>
                </a:solidFill>
              </a:defRPr>
            </a:lvl2pPr>
            <a:lvl3pPr marL="180975" indent="-179388">
              <a:spcAft>
                <a:spcPts val="0"/>
              </a:spcAft>
              <a:defRPr>
                <a:solidFill>
                  <a:schemeClr val="tx1"/>
                </a:solidFill>
              </a:defRPr>
            </a:lvl3pPr>
            <a:lvl4pPr marL="361950" indent="-179388">
              <a:defRPr>
                <a:solidFill>
                  <a:schemeClr val="tx1"/>
                </a:solidFill>
              </a:defRPr>
            </a:lvl4pPr>
            <a:lvl5pPr marL="542925" indent="-179388">
              <a:defRPr>
                <a:solidFill>
                  <a:schemeClr val="tx1"/>
                </a:solidFill>
              </a:defRPr>
            </a:lvl5pPr>
            <a:lvl6pPr marL="714375" indent="-179388">
              <a:defRPr>
                <a:solidFill>
                  <a:schemeClr val="tx1"/>
                </a:solidFill>
              </a:defRPr>
            </a:lvl6pPr>
            <a:lvl7pPr marL="895350" indent="-160338">
              <a:spcBef>
                <a:spcPts val="0"/>
              </a:spcBef>
              <a:buSzPct val="80000"/>
              <a:defRPr sz="1200"/>
            </a:lvl7pPr>
          </a:lstStyle>
          <a:p>
            <a:pPr lvl="0"/>
            <a:r>
              <a:rPr lang="en-US"/>
              <a:t>Click to edit Master text styles</a:t>
            </a:r>
          </a:p>
          <a:p>
            <a:pPr lvl="1"/>
            <a:r>
              <a:rPr lang="en-US"/>
              <a:t>Second level</a:t>
            </a:r>
          </a:p>
        </p:txBody>
      </p:sp>
      <p:sp>
        <p:nvSpPr>
          <p:cNvPr id="13" name="Title 3"/>
          <p:cNvSpPr>
            <a:spLocks noGrp="1"/>
          </p:cNvSpPr>
          <p:nvPr>
            <p:ph type="title"/>
          </p:nvPr>
        </p:nvSpPr>
        <p:spPr>
          <a:xfrm>
            <a:off x="761999" y="3552825"/>
            <a:ext cx="8207375" cy="1130910"/>
          </a:xfrm>
        </p:spPr>
        <p:txBody>
          <a:bodyPr anchor="t"/>
          <a:lstStyle>
            <a:lvl1pPr>
              <a:defRPr sz="3200"/>
            </a:lvl1pPr>
          </a:lstStyle>
          <a:p>
            <a:r>
              <a:rPr lang="en-US"/>
              <a:t>Click to edit Master title style</a:t>
            </a:r>
            <a:endParaRPr lang="en-GB"/>
          </a:p>
        </p:txBody>
      </p:sp>
      <p:grpSp>
        <p:nvGrpSpPr>
          <p:cNvPr id="14" name="Group 39"/>
          <p:cNvGrpSpPr>
            <a:grpSpLocks/>
          </p:cNvGrpSpPr>
          <p:nvPr userDrawn="1"/>
        </p:nvGrpSpPr>
        <p:grpSpPr bwMode="white">
          <a:xfrm>
            <a:off x="-578012" y="0"/>
            <a:ext cx="503400" cy="6865938"/>
            <a:chOff x="-578175" y="0"/>
            <a:chExt cx="503840" cy="6865432"/>
          </a:xfrm>
        </p:grpSpPr>
        <p:sp>
          <p:nvSpPr>
            <p:cNvPr id="15" name="Rectangle 14"/>
            <p:cNvSpPr/>
            <p:nvPr userDrawn="1"/>
          </p:nvSpPr>
          <p:spPr bwMode="white">
            <a:xfrm>
              <a:off x="-565302" y="0"/>
              <a:ext cx="490967" cy="6865432"/>
            </a:xfrm>
            <a:prstGeom prst="rect">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nvGrpSpPr>
            <p:cNvPr id="16" name="Group 41"/>
            <p:cNvGrpSpPr>
              <a:grpSpLocks/>
            </p:cNvGrpSpPr>
            <p:nvPr userDrawn="1"/>
          </p:nvGrpSpPr>
          <p:grpSpPr bwMode="white">
            <a:xfrm>
              <a:off x="-307801" y="1143000"/>
              <a:ext cx="233465" cy="4572000"/>
              <a:chOff x="-361009" y="1143000"/>
              <a:chExt cx="286674" cy="4572000"/>
            </a:xfrm>
          </p:grpSpPr>
          <p:cxnSp>
            <p:nvCxnSpPr>
              <p:cNvPr id="31" name="Straight Connector 30"/>
              <p:cNvCxnSpPr/>
              <p:nvPr userDrawn="1"/>
            </p:nvCxnSpPr>
            <p:spPr bwMode="white">
              <a:xfrm flipH="1">
                <a:off x="-361132" y="5714579"/>
                <a:ext cx="2867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white">
              <a:xfrm flipH="1">
                <a:off x="-361132" y="4571663"/>
                <a:ext cx="2867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white">
              <a:xfrm flipH="1">
                <a:off x="-361132" y="2285832"/>
                <a:ext cx="2867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white">
              <a:xfrm flipH="1">
                <a:off x="-361132" y="1142916"/>
                <a:ext cx="2867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7" name="Group 28"/>
            <p:cNvGrpSpPr>
              <a:grpSpLocks/>
            </p:cNvGrpSpPr>
            <p:nvPr userDrawn="1"/>
          </p:nvGrpSpPr>
          <p:grpSpPr bwMode="white">
            <a:xfrm>
              <a:off x="-307801" y="0"/>
              <a:ext cx="233466" cy="6865432"/>
              <a:chOff x="-564989" y="0"/>
              <a:chExt cx="490654" cy="6865432"/>
            </a:xfrm>
          </p:grpSpPr>
          <p:cxnSp>
            <p:nvCxnSpPr>
              <p:cNvPr id="25" name="Straight Connector 24"/>
              <p:cNvCxnSpPr/>
              <p:nvPr userDrawn="1"/>
            </p:nvCxnSpPr>
            <p:spPr bwMode="white">
              <a:xfrm flipH="1">
                <a:off x="-361508" y="0"/>
                <a:ext cx="2871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white">
              <a:xfrm flipH="1">
                <a:off x="-565199" y="0"/>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white">
              <a:xfrm flipH="1">
                <a:off x="-565199" y="1715962"/>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white">
              <a:xfrm flipH="1">
                <a:off x="-565199" y="3433510"/>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white">
              <a:xfrm flipH="1">
                <a:off x="-565199" y="5149470"/>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white">
              <a:xfrm flipH="1">
                <a:off x="-565199" y="6865432"/>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8" name="TextBox 43"/>
            <p:cNvSpPr txBox="1">
              <a:spLocks noChangeArrowheads="1"/>
            </p:cNvSpPr>
            <p:nvPr userDrawn="1"/>
          </p:nvSpPr>
          <p:spPr bwMode="white">
            <a:xfrm>
              <a:off x="-578175" y="1028624"/>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1/6</a:t>
              </a:r>
            </a:p>
          </p:txBody>
        </p:sp>
        <p:sp>
          <p:nvSpPr>
            <p:cNvPr id="19" name="TextBox 44"/>
            <p:cNvSpPr txBox="1">
              <a:spLocks noChangeArrowheads="1"/>
            </p:cNvSpPr>
            <p:nvPr userDrawn="1"/>
          </p:nvSpPr>
          <p:spPr bwMode="white">
            <a:xfrm>
              <a:off x="-578175" y="2182652"/>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2/6</a:t>
              </a:r>
            </a:p>
          </p:txBody>
        </p:sp>
        <p:sp>
          <p:nvSpPr>
            <p:cNvPr id="20" name="TextBox 45"/>
            <p:cNvSpPr txBox="1">
              <a:spLocks noChangeArrowheads="1"/>
            </p:cNvSpPr>
            <p:nvPr userDrawn="1"/>
          </p:nvSpPr>
          <p:spPr bwMode="white">
            <a:xfrm>
              <a:off x="-578175" y="4463721"/>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4/6</a:t>
              </a:r>
            </a:p>
          </p:txBody>
        </p:sp>
        <p:sp>
          <p:nvSpPr>
            <p:cNvPr id="21" name="TextBox 46"/>
            <p:cNvSpPr txBox="1">
              <a:spLocks noChangeArrowheads="1"/>
            </p:cNvSpPr>
            <p:nvPr userDrawn="1"/>
          </p:nvSpPr>
          <p:spPr bwMode="white">
            <a:xfrm>
              <a:off x="-578175" y="5601875"/>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5/6</a:t>
              </a:r>
            </a:p>
          </p:txBody>
        </p:sp>
        <p:sp>
          <p:nvSpPr>
            <p:cNvPr id="22" name="TextBox 47"/>
            <p:cNvSpPr txBox="1">
              <a:spLocks noChangeArrowheads="1"/>
            </p:cNvSpPr>
            <p:nvPr userDrawn="1"/>
          </p:nvSpPr>
          <p:spPr bwMode="white">
            <a:xfrm>
              <a:off x="-578175" y="1611194"/>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1/4</a:t>
              </a:r>
            </a:p>
          </p:txBody>
        </p:sp>
        <p:sp>
          <p:nvSpPr>
            <p:cNvPr id="23" name="TextBox 48"/>
            <p:cNvSpPr txBox="1">
              <a:spLocks noChangeArrowheads="1"/>
            </p:cNvSpPr>
            <p:nvPr userDrawn="1"/>
          </p:nvSpPr>
          <p:spPr bwMode="white">
            <a:xfrm>
              <a:off x="-578175" y="5049466"/>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3/4</a:t>
              </a:r>
            </a:p>
          </p:txBody>
        </p:sp>
        <p:sp>
          <p:nvSpPr>
            <p:cNvPr id="24" name="TextBox 49"/>
            <p:cNvSpPr txBox="1">
              <a:spLocks noChangeArrowheads="1"/>
            </p:cNvSpPr>
            <p:nvPr userDrawn="1"/>
          </p:nvSpPr>
          <p:spPr bwMode="white">
            <a:xfrm>
              <a:off x="-578175" y="3338267"/>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1/2</a:t>
              </a:r>
            </a:p>
          </p:txBody>
        </p:sp>
      </p:grpSp>
      <p:grpSp>
        <p:nvGrpSpPr>
          <p:cNvPr id="41" name="Group 40"/>
          <p:cNvGrpSpPr/>
          <p:nvPr userDrawn="1"/>
        </p:nvGrpSpPr>
        <p:grpSpPr bwMode="white">
          <a:xfrm>
            <a:off x="3" y="-325436"/>
            <a:ext cx="9144000" cy="233362"/>
            <a:chOff x="3" y="-325436"/>
            <a:chExt cx="9144000" cy="233362"/>
          </a:xfrm>
        </p:grpSpPr>
        <p:sp>
          <p:nvSpPr>
            <p:cNvPr id="42" name="Rectangle 41"/>
            <p:cNvSpPr/>
            <p:nvPr userDrawn="1"/>
          </p:nvSpPr>
          <p:spPr bwMode="white">
            <a:xfrm rot="5400000">
              <a:off x="4455322" y="-4780754"/>
              <a:ext cx="233361" cy="9144000"/>
            </a:xfrm>
            <a:prstGeom prst="rect">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cxnSp>
          <p:nvCxnSpPr>
            <p:cNvPr id="43" name="Straight Connector 42"/>
            <p:cNvCxnSpPr/>
            <p:nvPr userDrawn="1"/>
          </p:nvCxnSpPr>
          <p:spPr bwMode="white">
            <a:xfrm rot="16200000" flipH="1">
              <a:off x="351632"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white">
            <a:xfrm rot="16200000" flipH="1">
              <a:off x="8559007"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white">
            <a:xfrm rot="16200000" flipH="1">
              <a:off x="4279900"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white">
            <a:xfrm rot="16200000" flipH="1">
              <a:off x="4637089"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9" name="Rectangle 5"/>
          <p:cNvSpPr txBox="1">
            <a:spLocks noChangeArrowheads="1"/>
          </p:cNvSpPr>
          <p:nvPr userDrawn="1"/>
        </p:nvSpPr>
        <p:spPr bwMode="auto">
          <a:xfrm>
            <a:off x="763589" y="6630989"/>
            <a:ext cx="1100137" cy="92075"/>
          </a:xfrm>
          <a:prstGeom prst="rect">
            <a:avLst/>
          </a:prstGeom>
          <a:noFill/>
          <a:ln w="9525">
            <a:noFill/>
            <a:miter lim="800000"/>
            <a:headEnd/>
            <a:tailEnd/>
          </a:ln>
          <a:effectLst/>
        </p:spPr>
        <p:txBody>
          <a:bodyPr lIns="0" tIns="0" rIns="0" bIns="0">
            <a:spAutoFit/>
          </a:bodyPr>
          <a:lstStyle>
            <a:lvl1pPr>
              <a:defRPr sz="1000" noProof="1" smtClean="0">
                <a:solidFill>
                  <a:schemeClr val="bg2"/>
                </a:solidFill>
                <a:latin typeface="Arial" charset="0"/>
              </a:defRPr>
            </a:lvl1pPr>
          </a:lstStyle>
          <a:p>
            <a:pPr>
              <a:defRPr/>
            </a:pPr>
            <a:r>
              <a:rPr lang="en-US" sz="600">
                <a:solidFill>
                  <a:srgbClr val="878785"/>
                </a:solidFill>
                <a:cs typeface="+mn-cs"/>
              </a:rPr>
              <a:t>Johnson Controls, Inc. —</a:t>
            </a:r>
            <a:endParaRPr lang="en-GB" sz="600">
              <a:solidFill>
                <a:srgbClr val="878785"/>
              </a:solidFill>
              <a:cs typeface="Arial" charset="0"/>
            </a:endParaRPr>
          </a:p>
        </p:txBody>
      </p:sp>
      <p:sp>
        <p:nvSpPr>
          <p:cNvPr id="40" name="Footer Placeholder 1"/>
          <p:cNvSpPr>
            <a:spLocks noGrp="1"/>
          </p:cNvSpPr>
          <p:nvPr>
            <p:ph type="ftr" sz="quarter" idx="3"/>
          </p:nvPr>
        </p:nvSpPr>
        <p:spPr>
          <a:xfrm>
            <a:off x="1655888" y="6581110"/>
            <a:ext cx="4750467" cy="193675"/>
          </a:xfrm>
          <a:prstGeom prst="rect">
            <a:avLst/>
          </a:prstGeom>
        </p:spPr>
        <p:txBody>
          <a:bodyPr vert="horz" lIns="0" tIns="0" rIns="0" bIns="0" rtlCol="0" anchor="ctr"/>
          <a:lstStyle>
            <a:lvl1pPr algn="l">
              <a:defRPr sz="600">
                <a:solidFill>
                  <a:srgbClr val="878785"/>
                </a:solidFill>
              </a:defRPr>
            </a:lvl1pPr>
          </a:lstStyle>
          <a:p>
            <a:r>
              <a:rPr lang="en-GB"/>
              <a:t>Footer - Use 'Insert &gt;Header &amp; Footer' to modify this text and ‘Apply to all’</a:t>
            </a:r>
          </a:p>
        </p:txBody>
      </p:sp>
    </p:spTree>
    <p:extLst>
      <p:ext uri="{BB962C8B-B14F-4D97-AF65-F5344CB8AC3E}">
        <p14:creationId xmlns:p14="http://schemas.microsoft.com/office/powerpoint/2010/main" val="355709534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3">
    <p:spTree>
      <p:nvGrpSpPr>
        <p:cNvPr id="1" name=""/>
        <p:cNvGrpSpPr/>
        <p:nvPr/>
      </p:nvGrpSpPr>
      <p:grpSpPr>
        <a:xfrm>
          <a:off x="0" y="0"/>
          <a:ext cx="0" cy="0"/>
          <a:chOff x="0" y="0"/>
          <a:chExt cx="0" cy="0"/>
        </a:xfrm>
      </p:grpSpPr>
      <p:sp>
        <p:nvSpPr>
          <p:cNvPr id="4" name="Title 2"/>
          <p:cNvSpPr>
            <a:spLocks noGrp="1"/>
          </p:cNvSpPr>
          <p:nvPr>
            <p:ph type="title"/>
          </p:nvPr>
        </p:nvSpPr>
        <p:spPr bwMode="auto">
          <a:xfrm>
            <a:off x="0" y="3384000"/>
            <a:ext cx="9144000" cy="1188000"/>
          </a:xfrm>
          <a:solidFill>
            <a:schemeClr val="tx2"/>
          </a:solidFill>
        </p:spPr>
        <p:txBody>
          <a:bodyPr lIns="756000" rIns="180000" anchor="ctr"/>
          <a:lstStyle>
            <a:lvl1pPr marL="0" indent="0" algn="l" rtl="0" eaLnBrk="0" fontAlgn="base" hangingPunct="0">
              <a:lnSpc>
                <a:spcPct val="100000"/>
              </a:lnSpc>
              <a:spcBef>
                <a:spcPct val="0"/>
              </a:spcBef>
              <a:spcAft>
                <a:spcPts val="0"/>
              </a:spcAft>
              <a:buClrTx/>
              <a:buFont typeface="Wingdings" panose="05000000000000000000" pitchFamily="2" charset="2"/>
              <a:buNone/>
              <a:defRPr lang="en-GB" sz="2800" b="0" dirty="0">
                <a:solidFill>
                  <a:schemeClr val="bg2">
                    <a:lumMod val="20000"/>
                    <a:lumOff val="80000"/>
                  </a:schemeClr>
                </a:solidFill>
                <a:latin typeface="+mn-lt"/>
                <a:ea typeface="+mn-ea"/>
                <a:cs typeface="+mn-cs"/>
              </a:defRPr>
            </a:lvl1pPr>
          </a:lstStyle>
          <a:p>
            <a:r>
              <a:rPr lang="en-US"/>
              <a:t>Click to edit Master title style</a:t>
            </a:r>
            <a:endParaRPr lang="en-GB"/>
          </a:p>
        </p:txBody>
      </p:sp>
      <p:sp>
        <p:nvSpPr>
          <p:cNvPr id="8" name="Rectangle 7"/>
          <p:cNvSpPr/>
          <p:nvPr userDrawn="1"/>
        </p:nvSpPr>
        <p:spPr>
          <a:xfrm>
            <a:off x="0" y="-1"/>
            <a:ext cx="9144000" cy="3433764"/>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Picture Placeholder 30"/>
          <p:cNvSpPr>
            <a:spLocks noGrp="1"/>
          </p:cNvSpPr>
          <p:nvPr>
            <p:ph type="pic" sz="quarter" idx="10"/>
          </p:nvPr>
        </p:nvSpPr>
        <p:spPr>
          <a:xfrm>
            <a:off x="0" y="-1"/>
            <a:ext cx="9144000" cy="3429002"/>
          </a:xfrm>
          <a:prstGeom prst="rect">
            <a:avLst/>
          </a:prstGeom>
        </p:spPr>
        <p:txBody>
          <a:bodyPr rtlCol="0" anchor="ctr">
            <a:normAutofit/>
          </a:bodyPr>
          <a:lstStyle>
            <a:lvl1pPr marL="0" marR="0" indent="0" algn="ctr" defTabSz="914400" rtl="0" eaLnBrk="1" fontAlgn="base" latinLnBrk="0" hangingPunct="1">
              <a:lnSpc>
                <a:spcPct val="110000"/>
              </a:lnSpc>
              <a:spcBef>
                <a:spcPts val="0"/>
              </a:spcBef>
              <a:spcAft>
                <a:spcPts val="600"/>
              </a:spcAft>
              <a:buClr>
                <a:schemeClr val="bg2"/>
              </a:buClr>
              <a:buSzTx/>
              <a:buFont typeface="Wingdings" pitchFamily="2" charset="2"/>
              <a:buNone/>
              <a:tabLst/>
              <a:defRPr>
                <a:solidFill>
                  <a:schemeClr val="bg2">
                    <a:lumMod val="60000"/>
                    <a:lumOff val="40000"/>
                  </a:schemeClr>
                </a:solidFill>
              </a:defRPr>
            </a:lvl1pPr>
          </a:lstStyle>
          <a:p>
            <a:pPr lvl="0"/>
            <a:r>
              <a:rPr lang="en-US" noProof="0"/>
              <a:t>Click icon to add picture</a:t>
            </a:r>
            <a:endParaRPr lang="en-GB" noProof="0"/>
          </a:p>
        </p:txBody>
      </p:sp>
      <p:sp>
        <p:nvSpPr>
          <p:cNvPr id="6" name="Text Placeholder 22"/>
          <p:cNvSpPr>
            <a:spLocks noGrp="1"/>
          </p:cNvSpPr>
          <p:nvPr>
            <p:ph type="body" sz="quarter" idx="14"/>
          </p:nvPr>
        </p:nvSpPr>
        <p:spPr>
          <a:xfrm>
            <a:off x="761999" y="4850355"/>
            <a:ext cx="4972233" cy="839322"/>
          </a:xfrm>
          <a:prstGeom prst="rect">
            <a:avLst/>
          </a:prstGeom>
        </p:spPr>
        <p:txBody>
          <a:bodyPr lIns="0" rIns="0"/>
          <a:lstStyle>
            <a:lvl1pPr marL="0" indent="0">
              <a:spcAft>
                <a:spcPts val="0"/>
              </a:spcAft>
              <a:buNone/>
              <a:defRPr sz="1600" b="1">
                <a:solidFill>
                  <a:schemeClr val="tx1"/>
                </a:solidFill>
              </a:defRPr>
            </a:lvl1pPr>
            <a:lvl2pPr marL="0" indent="1588">
              <a:spcAft>
                <a:spcPts val="0"/>
              </a:spcAft>
              <a:buNone/>
              <a:defRPr sz="1400" i="1" baseline="0">
                <a:solidFill>
                  <a:schemeClr val="tx1"/>
                </a:solidFill>
              </a:defRPr>
            </a:lvl2pPr>
            <a:lvl3pPr marL="180975" indent="-179388">
              <a:spcAft>
                <a:spcPts val="0"/>
              </a:spcAft>
              <a:defRPr/>
            </a:lvl3pPr>
            <a:lvl4pPr marL="361950" indent="-179388">
              <a:defRPr/>
            </a:lvl4pPr>
            <a:lvl5pPr marL="542925" indent="-179388">
              <a:defRPr/>
            </a:lvl5pPr>
            <a:lvl6pPr marL="714375" indent="-179388">
              <a:defRPr/>
            </a:lvl6pPr>
            <a:lvl7pPr marL="895350" indent="-160338">
              <a:spcBef>
                <a:spcPts val="0"/>
              </a:spcBef>
              <a:buSzPct val="80000"/>
              <a:defRPr sz="1200"/>
            </a:lvl7pPr>
          </a:lstStyle>
          <a:p>
            <a:pPr lvl="0"/>
            <a:r>
              <a:rPr lang="en-US"/>
              <a:t>Click to edit Master text styles</a:t>
            </a:r>
          </a:p>
          <a:p>
            <a:pPr lvl="1"/>
            <a:r>
              <a:rPr lang="en-US"/>
              <a:t>Second level</a:t>
            </a:r>
          </a:p>
        </p:txBody>
      </p:sp>
      <p:pic>
        <p:nvPicPr>
          <p:cNvPr id="9" name="Picture 36" descr="JCI_RGB.emf"/>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597651" y="5673727"/>
            <a:ext cx="174625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37"/>
          <p:cNvSpPr txBox="1">
            <a:spLocks noChangeArrowheads="1"/>
          </p:cNvSpPr>
          <p:nvPr userDrawn="1"/>
        </p:nvSpPr>
        <p:spPr bwMode="auto">
          <a:xfrm>
            <a:off x="7877176" y="1111252"/>
            <a:ext cx="1152525" cy="1514517"/>
          </a:xfrm>
          <a:prstGeom prst="rect">
            <a:avLst/>
          </a:prstGeom>
          <a:solidFill>
            <a:srgbClr val="F5C4B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33" tIns="10795" rIns="18033" bIns="1079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Aft>
                <a:spcPts val="600"/>
              </a:spcAft>
              <a:defRPr/>
            </a:pPr>
            <a:r>
              <a:rPr lang="en-GB" altLang="en-US" sz="1000">
                <a:solidFill>
                  <a:schemeClr val="bg1"/>
                </a:solidFill>
                <a:cs typeface="Arial" charset="0"/>
              </a:rPr>
              <a:t>If you can read this </a:t>
            </a:r>
            <a:r>
              <a:rPr lang="en-GB" altLang="en-US" sz="1000" b="1">
                <a:solidFill>
                  <a:schemeClr val="bg1"/>
                </a:solidFill>
                <a:cs typeface="Arial" charset="0"/>
              </a:rPr>
              <a:t>Click on the icon to choose a picture </a:t>
            </a:r>
            <a:r>
              <a:rPr lang="en-GB" altLang="en-US" sz="1000">
                <a:solidFill>
                  <a:schemeClr val="bg1"/>
                </a:solidFill>
                <a:cs typeface="Arial" charset="0"/>
              </a:rPr>
              <a:t>or </a:t>
            </a:r>
            <a:br>
              <a:rPr lang="en-GB" altLang="en-US" sz="1000">
                <a:solidFill>
                  <a:schemeClr val="bg1"/>
                </a:solidFill>
                <a:cs typeface="Arial" charset="0"/>
              </a:rPr>
            </a:br>
            <a:r>
              <a:rPr lang="en-GB" altLang="en-US" sz="1000" b="1">
                <a:solidFill>
                  <a:schemeClr val="bg1"/>
                </a:solidFill>
                <a:cs typeface="Arial" charset="0"/>
              </a:rPr>
              <a:t>Reset the slide</a:t>
            </a:r>
            <a:r>
              <a:rPr lang="en-GB" altLang="en-US" sz="1000">
                <a:solidFill>
                  <a:schemeClr val="bg1"/>
                </a:solidFill>
                <a:cs typeface="Arial" charset="0"/>
              </a:rPr>
              <a:t>.</a:t>
            </a:r>
          </a:p>
          <a:p>
            <a:pPr algn="ctr" eaLnBrk="1" hangingPunct="1">
              <a:defRPr/>
            </a:pPr>
            <a:r>
              <a:rPr lang="en-GB" altLang="en-US" sz="700">
                <a:solidFill>
                  <a:schemeClr val="bg1"/>
                </a:solidFill>
                <a:cs typeface="Arial" charset="0"/>
              </a:rPr>
              <a:t>To Reset: Right click on the slide thumbnail and select ‘reset slide’ or choose the ‘Reset’ button on the ‘Home’ ribbon (next to the font choice box)</a:t>
            </a:r>
          </a:p>
        </p:txBody>
      </p:sp>
      <p:sp>
        <p:nvSpPr>
          <p:cNvPr id="11" name="TextBox 38"/>
          <p:cNvSpPr txBox="1">
            <a:spLocks noChangeArrowheads="1"/>
          </p:cNvSpPr>
          <p:nvPr userDrawn="1"/>
        </p:nvSpPr>
        <p:spPr bwMode="auto">
          <a:xfrm>
            <a:off x="128588" y="1111252"/>
            <a:ext cx="1152525" cy="1514517"/>
          </a:xfrm>
          <a:prstGeom prst="rect">
            <a:avLst/>
          </a:prstGeom>
          <a:solidFill>
            <a:srgbClr val="F5C4B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33" tIns="10795" rIns="18033" bIns="1079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Aft>
                <a:spcPts val="600"/>
              </a:spcAft>
              <a:defRPr/>
            </a:pPr>
            <a:r>
              <a:rPr lang="en-GB" altLang="en-US" sz="1000">
                <a:solidFill>
                  <a:schemeClr val="bg1"/>
                </a:solidFill>
                <a:cs typeface="Arial" charset="0"/>
              </a:rPr>
              <a:t>If you can read this </a:t>
            </a:r>
            <a:r>
              <a:rPr lang="en-GB" altLang="en-US" sz="1000" b="1">
                <a:solidFill>
                  <a:schemeClr val="bg1"/>
                </a:solidFill>
                <a:cs typeface="Arial" charset="0"/>
              </a:rPr>
              <a:t>Click on the icon to choose a picture </a:t>
            </a:r>
            <a:r>
              <a:rPr lang="en-GB" altLang="en-US" sz="1000">
                <a:solidFill>
                  <a:schemeClr val="bg1"/>
                </a:solidFill>
                <a:cs typeface="Arial" charset="0"/>
              </a:rPr>
              <a:t>or </a:t>
            </a:r>
            <a:br>
              <a:rPr lang="en-GB" altLang="en-US" sz="1000">
                <a:solidFill>
                  <a:schemeClr val="bg1"/>
                </a:solidFill>
                <a:cs typeface="Arial" charset="0"/>
              </a:rPr>
            </a:br>
            <a:r>
              <a:rPr lang="en-GB" altLang="en-US" sz="1000" b="1">
                <a:solidFill>
                  <a:schemeClr val="bg1"/>
                </a:solidFill>
                <a:cs typeface="Arial" charset="0"/>
              </a:rPr>
              <a:t>Reset the slide</a:t>
            </a:r>
            <a:r>
              <a:rPr lang="en-GB" altLang="en-US" sz="1000">
                <a:solidFill>
                  <a:schemeClr val="bg1"/>
                </a:solidFill>
                <a:cs typeface="Arial" charset="0"/>
              </a:rPr>
              <a:t>.</a:t>
            </a:r>
          </a:p>
          <a:p>
            <a:pPr algn="ctr" eaLnBrk="1" hangingPunct="1">
              <a:defRPr/>
            </a:pPr>
            <a:r>
              <a:rPr lang="en-GB" altLang="en-US" sz="700">
                <a:solidFill>
                  <a:schemeClr val="bg1"/>
                </a:solidFill>
                <a:cs typeface="Arial" charset="0"/>
              </a:rPr>
              <a:t>To Reset: Right click on the slide thumbnail and select ‘reset slide’ or choose the ‘Reset’ button on the ‘Home’ ribbon (next to the font choice box)</a:t>
            </a:r>
          </a:p>
        </p:txBody>
      </p:sp>
      <p:grpSp>
        <p:nvGrpSpPr>
          <p:cNvPr id="13" name="Group 39"/>
          <p:cNvGrpSpPr>
            <a:grpSpLocks/>
          </p:cNvGrpSpPr>
          <p:nvPr userDrawn="1"/>
        </p:nvGrpSpPr>
        <p:grpSpPr bwMode="white">
          <a:xfrm>
            <a:off x="-578012" y="0"/>
            <a:ext cx="503400" cy="6865938"/>
            <a:chOff x="-578175" y="0"/>
            <a:chExt cx="503840" cy="6865432"/>
          </a:xfrm>
        </p:grpSpPr>
        <p:sp>
          <p:nvSpPr>
            <p:cNvPr id="14" name="Rectangle 13"/>
            <p:cNvSpPr/>
            <p:nvPr userDrawn="1"/>
          </p:nvSpPr>
          <p:spPr bwMode="white">
            <a:xfrm>
              <a:off x="-565302" y="0"/>
              <a:ext cx="490967" cy="6865432"/>
            </a:xfrm>
            <a:prstGeom prst="rect">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nvGrpSpPr>
            <p:cNvPr id="15" name="Group 41"/>
            <p:cNvGrpSpPr>
              <a:grpSpLocks/>
            </p:cNvGrpSpPr>
            <p:nvPr userDrawn="1"/>
          </p:nvGrpSpPr>
          <p:grpSpPr bwMode="white">
            <a:xfrm>
              <a:off x="-307801" y="1143000"/>
              <a:ext cx="233465" cy="4572000"/>
              <a:chOff x="-361009" y="1143000"/>
              <a:chExt cx="286674" cy="4572000"/>
            </a:xfrm>
          </p:grpSpPr>
          <p:cxnSp>
            <p:nvCxnSpPr>
              <p:cNvPr id="30" name="Straight Connector 29"/>
              <p:cNvCxnSpPr/>
              <p:nvPr userDrawn="1"/>
            </p:nvCxnSpPr>
            <p:spPr bwMode="white">
              <a:xfrm flipH="1">
                <a:off x="-361132" y="5714579"/>
                <a:ext cx="2867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white">
              <a:xfrm flipH="1">
                <a:off x="-361132" y="4571663"/>
                <a:ext cx="2867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white">
              <a:xfrm flipH="1">
                <a:off x="-361132" y="2285832"/>
                <a:ext cx="2867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white">
              <a:xfrm flipH="1">
                <a:off x="-361132" y="1142916"/>
                <a:ext cx="2867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6" name="Group 28"/>
            <p:cNvGrpSpPr>
              <a:grpSpLocks/>
            </p:cNvGrpSpPr>
            <p:nvPr userDrawn="1"/>
          </p:nvGrpSpPr>
          <p:grpSpPr bwMode="white">
            <a:xfrm>
              <a:off x="-307801" y="0"/>
              <a:ext cx="233466" cy="6865432"/>
              <a:chOff x="-564989" y="0"/>
              <a:chExt cx="490654" cy="6865432"/>
            </a:xfrm>
          </p:grpSpPr>
          <p:cxnSp>
            <p:nvCxnSpPr>
              <p:cNvPr id="24" name="Straight Connector 23"/>
              <p:cNvCxnSpPr/>
              <p:nvPr userDrawn="1"/>
            </p:nvCxnSpPr>
            <p:spPr bwMode="white">
              <a:xfrm flipH="1">
                <a:off x="-361508" y="0"/>
                <a:ext cx="2871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white">
              <a:xfrm flipH="1">
                <a:off x="-565199" y="0"/>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white">
              <a:xfrm flipH="1">
                <a:off x="-565199" y="1715962"/>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white">
              <a:xfrm flipH="1">
                <a:off x="-565199" y="3433510"/>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white">
              <a:xfrm flipH="1">
                <a:off x="-565199" y="5149470"/>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white">
              <a:xfrm flipH="1">
                <a:off x="-565199" y="6865432"/>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7" name="TextBox 43"/>
            <p:cNvSpPr txBox="1">
              <a:spLocks noChangeArrowheads="1"/>
            </p:cNvSpPr>
            <p:nvPr userDrawn="1"/>
          </p:nvSpPr>
          <p:spPr bwMode="white">
            <a:xfrm>
              <a:off x="-578175" y="1028624"/>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1/6</a:t>
              </a:r>
            </a:p>
          </p:txBody>
        </p:sp>
        <p:sp>
          <p:nvSpPr>
            <p:cNvPr id="18" name="TextBox 44"/>
            <p:cNvSpPr txBox="1">
              <a:spLocks noChangeArrowheads="1"/>
            </p:cNvSpPr>
            <p:nvPr userDrawn="1"/>
          </p:nvSpPr>
          <p:spPr bwMode="white">
            <a:xfrm>
              <a:off x="-578175" y="2182652"/>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2/6</a:t>
              </a:r>
            </a:p>
          </p:txBody>
        </p:sp>
        <p:sp>
          <p:nvSpPr>
            <p:cNvPr id="19" name="TextBox 45"/>
            <p:cNvSpPr txBox="1">
              <a:spLocks noChangeArrowheads="1"/>
            </p:cNvSpPr>
            <p:nvPr userDrawn="1"/>
          </p:nvSpPr>
          <p:spPr bwMode="white">
            <a:xfrm>
              <a:off x="-578175" y="4463721"/>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4/6</a:t>
              </a:r>
            </a:p>
          </p:txBody>
        </p:sp>
        <p:sp>
          <p:nvSpPr>
            <p:cNvPr id="20" name="TextBox 46"/>
            <p:cNvSpPr txBox="1">
              <a:spLocks noChangeArrowheads="1"/>
            </p:cNvSpPr>
            <p:nvPr userDrawn="1"/>
          </p:nvSpPr>
          <p:spPr bwMode="white">
            <a:xfrm>
              <a:off x="-578175" y="5601875"/>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5/6</a:t>
              </a:r>
            </a:p>
          </p:txBody>
        </p:sp>
        <p:sp>
          <p:nvSpPr>
            <p:cNvPr id="21" name="TextBox 47"/>
            <p:cNvSpPr txBox="1">
              <a:spLocks noChangeArrowheads="1"/>
            </p:cNvSpPr>
            <p:nvPr userDrawn="1"/>
          </p:nvSpPr>
          <p:spPr bwMode="white">
            <a:xfrm>
              <a:off x="-578175" y="1611194"/>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1/4</a:t>
              </a:r>
            </a:p>
          </p:txBody>
        </p:sp>
        <p:sp>
          <p:nvSpPr>
            <p:cNvPr id="22" name="TextBox 48"/>
            <p:cNvSpPr txBox="1">
              <a:spLocks noChangeArrowheads="1"/>
            </p:cNvSpPr>
            <p:nvPr userDrawn="1"/>
          </p:nvSpPr>
          <p:spPr bwMode="white">
            <a:xfrm>
              <a:off x="-578175" y="5049466"/>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3/4</a:t>
              </a:r>
            </a:p>
          </p:txBody>
        </p:sp>
        <p:sp>
          <p:nvSpPr>
            <p:cNvPr id="23" name="TextBox 49"/>
            <p:cNvSpPr txBox="1">
              <a:spLocks noChangeArrowheads="1"/>
            </p:cNvSpPr>
            <p:nvPr userDrawn="1"/>
          </p:nvSpPr>
          <p:spPr bwMode="white">
            <a:xfrm>
              <a:off x="-578175" y="3338267"/>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1/2</a:t>
              </a:r>
            </a:p>
          </p:txBody>
        </p:sp>
      </p:grpSp>
      <p:grpSp>
        <p:nvGrpSpPr>
          <p:cNvPr id="40" name="Group 39"/>
          <p:cNvGrpSpPr/>
          <p:nvPr userDrawn="1"/>
        </p:nvGrpSpPr>
        <p:grpSpPr bwMode="white">
          <a:xfrm>
            <a:off x="3" y="-325436"/>
            <a:ext cx="9144000" cy="233362"/>
            <a:chOff x="3" y="-325436"/>
            <a:chExt cx="9144000" cy="233362"/>
          </a:xfrm>
        </p:grpSpPr>
        <p:sp>
          <p:nvSpPr>
            <p:cNvPr id="41" name="Rectangle 40"/>
            <p:cNvSpPr/>
            <p:nvPr userDrawn="1"/>
          </p:nvSpPr>
          <p:spPr bwMode="white">
            <a:xfrm rot="5400000">
              <a:off x="4455322" y="-4780754"/>
              <a:ext cx="233361" cy="9144000"/>
            </a:xfrm>
            <a:prstGeom prst="rect">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cxnSp>
          <p:nvCxnSpPr>
            <p:cNvPr id="42" name="Straight Connector 41"/>
            <p:cNvCxnSpPr/>
            <p:nvPr userDrawn="1"/>
          </p:nvCxnSpPr>
          <p:spPr bwMode="white">
            <a:xfrm rot="16200000" flipH="1">
              <a:off x="351632"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white">
            <a:xfrm rot="16200000" flipH="1">
              <a:off x="8559007"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white">
            <a:xfrm rot="16200000" flipH="1">
              <a:off x="4279900"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white">
            <a:xfrm rot="16200000" flipH="1">
              <a:off x="4637089"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8" name="Rectangle 5"/>
          <p:cNvSpPr txBox="1">
            <a:spLocks noChangeArrowheads="1"/>
          </p:cNvSpPr>
          <p:nvPr userDrawn="1"/>
        </p:nvSpPr>
        <p:spPr bwMode="auto">
          <a:xfrm>
            <a:off x="763589" y="6630989"/>
            <a:ext cx="1100137" cy="92075"/>
          </a:xfrm>
          <a:prstGeom prst="rect">
            <a:avLst/>
          </a:prstGeom>
          <a:noFill/>
          <a:ln w="9525">
            <a:noFill/>
            <a:miter lim="800000"/>
            <a:headEnd/>
            <a:tailEnd/>
          </a:ln>
          <a:effectLst/>
        </p:spPr>
        <p:txBody>
          <a:bodyPr lIns="0" tIns="0" rIns="0" bIns="0">
            <a:spAutoFit/>
          </a:bodyPr>
          <a:lstStyle>
            <a:lvl1pPr>
              <a:defRPr sz="1000" noProof="1" smtClean="0">
                <a:solidFill>
                  <a:schemeClr val="bg2"/>
                </a:solidFill>
                <a:latin typeface="Arial" charset="0"/>
              </a:defRPr>
            </a:lvl1pPr>
          </a:lstStyle>
          <a:p>
            <a:pPr>
              <a:defRPr/>
            </a:pPr>
            <a:r>
              <a:rPr lang="en-US" sz="600">
                <a:solidFill>
                  <a:srgbClr val="878785"/>
                </a:solidFill>
                <a:cs typeface="+mn-cs"/>
              </a:rPr>
              <a:t>Johnson Controls, Inc. —</a:t>
            </a:r>
            <a:endParaRPr lang="en-GB" sz="600">
              <a:solidFill>
                <a:srgbClr val="878785"/>
              </a:solidFill>
              <a:cs typeface="Arial" charset="0"/>
            </a:endParaRPr>
          </a:p>
        </p:txBody>
      </p:sp>
      <p:sp>
        <p:nvSpPr>
          <p:cNvPr id="39" name="Footer Placeholder 1"/>
          <p:cNvSpPr>
            <a:spLocks noGrp="1"/>
          </p:cNvSpPr>
          <p:nvPr>
            <p:ph type="ftr" sz="quarter" idx="3"/>
          </p:nvPr>
        </p:nvSpPr>
        <p:spPr>
          <a:xfrm>
            <a:off x="1655888" y="6581110"/>
            <a:ext cx="4750467" cy="193675"/>
          </a:xfrm>
          <a:prstGeom prst="rect">
            <a:avLst/>
          </a:prstGeom>
        </p:spPr>
        <p:txBody>
          <a:bodyPr vert="horz" lIns="0" tIns="0" rIns="0" bIns="0" rtlCol="0" anchor="ctr"/>
          <a:lstStyle>
            <a:lvl1pPr algn="l">
              <a:defRPr sz="600">
                <a:solidFill>
                  <a:srgbClr val="878785"/>
                </a:solidFill>
              </a:defRPr>
            </a:lvl1pPr>
          </a:lstStyle>
          <a:p>
            <a:r>
              <a:rPr lang="en-GB"/>
              <a:t>Footer - Use 'Insert &gt;Header &amp; Footer' to modify this text and ‘Apply to all’</a:t>
            </a:r>
          </a:p>
        </p:txBody>
      </p:sp>
    </p:spTree>
    <p:extLst>
      <p:ext uri="{BB962C8B-B14F-4D97-AF65-F5344CB8AC3E}">
        <p14:creationId xmlns:p14="http://schemas.microsoft.com/office/powerpoint/2010/main" val="269008949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Footer Placeholder 2"/>
          <p:cNvSpPr>
            <a:spLocks noGrp="1"/>
          </p:cNvSpPr>
          <p:nvPr>
            <p:ph type="ftr" sz="quarter" idx="10"/>
          </p:nvPr>
        </p:nvSpPr>
        <p:spPr/>
        <p:txBody>
          <a:bodyPr/>
          <a:lstStyle/>
          <a:p>
            <a:r>
              <a:rPr lang="en-GB"/>
              <a:t>Footer - Use 'Insert &gt;Header &amp; Footer' to modify this text and ‘Apply to all’</a:t>
            </a:r>
          </a:p>
        </p:txBody>
      </p:sp>
      <p:sp>
        <p:nvSpPr>
          <p:cNvPr id="5" name="Text Placeholder 4"/>
          <p:cNvSpPr>
            <a:spLocks noGrp="1"/>
          </p:cNvSpPr>
          <p:nvPr>
            <p:ph type="body" sz="quarter" idx="11"/>
          </p:nvPr>
        </p:nvSpPr>
        <p:spPr>
          <a:xfrm>
            <a:off x="468313" y="1144589"/>
            <a:ext cx="8207375"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6598946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text  and image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Footer Placeholder 2"/>
          <p:cNvSpPr>
            <a:spLocks noGrp="1"/>
          </p:cNvSpPr>
          <p:nvPr>
            <p:ph type="ftr" sz="quarter" idx="10"/>
          </p:nvPr>
        </p:nvSpPr>
        <p:spPr/>
        <p:txBody>
          <a:bodyPr/>
          <a:lstStyle/>
          <a:p>
            <a:r>
              <a:rPr lang="en-GB"/>
              <a:t>Footer - Use 'Insert &gt;Header &amp; Footer' to modify this text and ‘Apply to all’</a:t>
            </a:r>
          </a:p>
        </p:txBody>
      </p:sp>
      <p:sp>
        <p:nvSpPr>
          <p:cNvPr id="5" name="Text Placeholder 4"/>
          <p:cNvSpPr>
            <a:spLocks noGrp="1"/>
          </p:cNvSpPr>
          <p:nvPr>
            <p:ph type="body" sz="quarter" idx="11"/>
          </p:nvPr>
        </p:nvSpPr>
        <p:spPr>
          <a:xfrm>
            <a:off x="468314" y="1144589"/>
            <a:ext cx="3924299" cy="4876800"/>
          </a:xfrm>
        </p:spPr>
        <p:txBody>
          <a:bodyPr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Picture Placeholder 3"/>
          <p:cNvSpPr>
            <a:spLocks noGrp="1"/>
          </p:cNvSpPr>
          <p:nvPr>
            <p:ph type="pic" sz="quarter" idx="12"/>
          </p:nvPr>
        </p:nvSpPr>
        <p:spPr>
          <a:xfrm>
            <a:off x="4752976" y="1196975"/>
            <a:ext cx="3922713" cy="4824414"/>
          </a:xfrm>
        </p:spPr>
        <p:txBody>
          <a:bodyPr anchor="ctr"/>
          <a:lstStyle>
            <a:lvl1pPr marL="0" indent="0" algn="ctr">
              <a:buNone/>
              <a:defRPr>
                <a:solidFill>
                  <a:schemeClr val="bg2"/>
                </a:solidFill>
              </a:defRPr>
            </a:lvl1pPr>
          </a:lstStyle>
          <a:p>
            <a:pPr lvl="0"/>
            <a:r>
              <a:rPr lang="en-US" noProof="0"/>
              <a:t>Click icon to add picture</a:t>
            </a:r>
            <a:endParaRPr lang="en-GB" noProof="0"/>
          </a:p>
        </p:txBody>
      </p:sp>
    </p:spTree>
    <p:extLst>
      <p:ext uri="{BB962C8B-B14F-4D97-AF65-F5344CB8AC3E}">
        <p14:creationId xmlns:p14="http://schemas.microsoft.com/office/powerpoint/2010/main" val="172875899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text and 2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Footer Placeholder 2"/>
          <p:cNvSpPr>
            <a:spLocks noGrp="1"/>
          </p:cNvSpPr>
          <p:nvPr>
            <p:ph type="ftr" sz="quarter" idx="10"/>
          </p:nvPr>
        </p:nvSpPr>
        <p:spPr/>
        <p:txBody>
          <a:bodyPr/>
          <a:lstStyle/>
          <a:p>
            <a:r>
              <a:rPr lang="en-GB"/>
              <a:t>Footer - Use 'Insert &gt;Header &amp; Footer' to modify this text and ‘Apply to all’</a:t>
            </a:r>
          </a:p>
        </p:txBody>
      </p:sp>
      <p:sp>
        <p:nvSpPr>
          <p:cNvPr id="5" name="Text Placeholder 4"/>
          <p:cNvSpPr>
            <a:spLocks noGrp="1"/>
          </p:cNvSpPr>
          <p:nvPr>
            <p:ph type="body" sz="quarter" idx="11"/>
          </p:nvPr>
        </p:nvSpPr>
        <p:spPr>
          <a:xfrm>
            <a:off x="468314" y="1144589"/>
            <a:ext cx="3924299" cy="4876800"/>
          </a:xfrm>
        </p:spPr>
        <p:txBody>
          <a:bodyPr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Picture Placeholder 3"/>
          <p:cNvSpPr>
            <a:spLocks noGrp="1"/>
          </p:cNvSpPr>
          <p:nvPr>
            <p:ph type="pic" sz="quarter" idx="12"/>
          </p:nvPr>
        </p:nvSpPr>
        <p:spPr>
          <a:xfrm>
            <a:off x="4752976" y="1196975"/>
            <a:ext cx="3922713" cy="2337949"/>
          </a:xfrm>
        </p:spPr>
        <p:txBody>
          <a:bodyPr anchor="ctr"/>
          <a:lstStyle>
            <a:lvl1pPr marL="0" indent="0" algn="ctr">
              <a:buNone/>
              <a:defRPr>
                <a:solidFill>
                  <a:schemeClr val="bg2"/>
                </a:solidFill>
              </a:defRPr>
            </a:lvl1pPr>
          </a:lstStyle>
          <a:p>
            <a:pPr lvl="0"/>
            <a:r>
              <a:rPr lang="en-US" noProof="0"/>
              <a:t>Click icon to add picture</a:t>
            </a:r>
            <a:endParaRPr lang="en-GB" noProof="0"/>
          </a:p>
        </p:txBody>
      </p:sp>
      <p:sp>
        <p:nvSpPr>
          <p:cNvPr id="7" name="Picture Placeholder 3"/>
          <p:cNvSpPr>
            <a:spLocks noGrp="1"/>
          </p:cNvSpPr>
          <p:nvPr>
            <p:ph type="pic" sz="quarter" idx="13"/>
          </p:nvPr>
        </p:nvSpPr>
        <p:spPr>
          <a:xfrm>
            <a:off x="4752976" y="3684232"/>
            <a:ext cx="3922713" cy="2337949"/>
          </a:xfrm>
        </p:spPr>
        <p:txBody>
          <a:bodyPr anchor="ctr"/>
          <a:lstStyle>
            <a:lvl1pPr marL="0" indent="0" algn="ctr">
              <a:buNone/>
              <a:defRPr>
                <a:solidFill>
                  <a:schemeClr val="bg2"/>
                </a:solidFill>
              </a:defRPr>
            </a:lvl1pPr>
          </a:lstStyle>
          <a:p>
            <a:pPr lvl="0"/>
            <a:r>
              <a:rPr lang="en-US" noProof="0"/>
              <a:t>Click icon to add picture</a:t>
            </a:r>
            <a:endParaRPr lang="en-GB" noProof="0"/>
          </a:p>
        </p:txBody>
      </p:sp>
    </p:spTree>
    <p:extLst>
      <p:ext uri="{BB962C8B-B14F-4D97-AF65-F5344CB8AC3E}">
        <p14:creationId xmlns:p14="http://schemas.microsoft.com/office/powerpoint/2010/main" val="79367176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Footer Placeholder 2"/>
          <p:cNvSpPr>
            <a:spLocks noGrp="1"/>
          </p:cNvSpPr>
          <p:nvPr>
            <p:ph type="ftr" sz="quarter" idx="10"/>
          </p:nvPr>
        </p:nvSpPr>
        <p:spPr/>
        <p:txBody>
          <a:bodyPr/>
          <a:lstStyle/>
          <a:p>
            <a:r>
              <a:rPr lang="en-GB"/>
              <a:t>Footer - Use 'Insert &gt;Header &amp; Footer' to modify this text and ‘Apply to all’</a:t>
            </a:r>
          </a:p>
        </p:txBody>
      </p:sp>
      <p:sp>
        <p:nvSpPr>
          <p:cNvPr id="5" name="Text Placeholder 4"/>
          <p:cNvSpPr>
            <a:spLocks noGrp="1"/>
          </p:cNvSpPr>
          <p:nvPr>
            <p:ph type="body" sz="quarter" idx="11"/>
          </p:nvPr>
        </p:nvSpPr>
        <p:spPr>
          <a:xfrm>
            <a:off x="468314" y="1144589"/>
            <a:ext cx="3924299" cy="4876800"/>
          </a:xfrm>
        </p:spPr>
        <p:txBody>
          <a:bodyPr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4"/>
          <p:cNvSpPr>
            <a:spLocks noGrp="1"/>
          </p:cNvSpPr>
          <p:nvPr>
            <p:ph type="body" sz="quarter" idx="12"/>
          </p:nvPr>
        </p:nvSpPr>
        <p:spPr>
          <a:xfrm>
            <a:off x="4751388" y="1144589"/>
            <a:ext cx="3924300" cy="4876799"/>
          </a:xfrm>
        </p:spPr>
        <p:txBody>
          <a:bodyPr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85943608"/>
      </p:ext>
    </p:extLst>
  </p:cSld>
  <p:clrMapOvr>
    <a:masterClrMapping/>
  </p:clrMapOvr>
  <p:transition>
    <p:fade/>
  </p:transition>
  <p:extLst mod="1">
    <p:ext uri="{DCECCB84-F9BA-43D5-87BE-67443E8EF086}">
      <p15:sldGuideLst xmlns:p15="http://schemas.microsoft.com/office/powerpoint/2012/main">
        <p15:guide id="1" pos="2993"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Footer Placeholder 2"/>
          <p:cNvSpPr>
            <a:spLocks noGrp="1"/>
          </p:cNvSpPr>
          <p:nvPr>
            <p:ph type="ftr" sz="quarter" idx="10"/>
          </p:nvPr>
        </p:nvSpPr>
        <p:spPr/>
        <p:txBody>
          <a:bodyPr/>
          <a:lstStyle/>
          <a:p>
            <a:r>
              <a:rPr lang="en-GB"/>
              <a:t>Footer - Use 'Insert &gt;Header &amp; Footer' to modify this text and ‘Apply to all’</a:t>
            </a:r>
          </a:p>
        </p:txBody>
      </p:sp>
    </p:spTree>
    <p:extLst>
      <p:ext uri="{BB962C8B-B14F-4D97-AF65-F5344CB8AC3E}">
        <p14:creationId xmlns:p14="http://schemas.microsoft.com/office/powerpoint/2010/main" val="879403061"/>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grpSp>
        <p:nvGrpSpPr>
          <p:cNvPr id="2" name="Group 39"/>
          <p:cNvGrpSpPr>
            <a:grpSpLocks/>
          </p:cNvGrpSpPr>
          <p:nvPr userDrawn="1"/>
        </p:nvGrpSpPr>
        <p:grpSpPr bwMode="white">
          <a:xfrm>
            <a:off x="-578012" y="0"/>
            <a:ext cx="503400" cy="6865938"/>
            <a:chOff x="-578175" y="0"/>
            <a:chExt cx="503840" cy="6865432"/>
          </a:xfrm>
        </p:grpSpPr>
        <p:sp>
          <p:nvSpPr>
            <p:cNvPr id="3" name="Rectangle 2"/>
            <p:cNvSpPr/>
            <p:nvPr userDrawn="1"/>
          </p:nvSpPr>
          <p:spPr bwMode="white">
            <a:xfrm>
              <a:off x="-565302" y="0"/>
              <a:ext cx="490967" cy="6865432"/>
            </a:xfrm>
            <a:prstGeom prst="rect">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nvGrpSpPr>
            <p:cNvPr id="4" name="Group 41"/>
            <p:cNvGrpSpPr>
              <a:grpSpLocks/>
            </p:cNvGrpSpPr>
            <p:nvPr userDrawn="1"/>
          </p:nvGrpSpPr>
          <p:grpSpPr bwMode="white">
            <a:xfrm>
              <a:off x="-307801" y="1143000"/>
              <a:ext cx="233465" cy="4572000"/>
              <a:chOff x="-361009" y="1143000"/>
              <a:chExt cx="286674" cy="4572000"/>
            </a:xfrm>
          </p:grpSpPr>
          <p:cxnSp>
            <p:nvCxnSpPr>
              <p:cNvPr id="19" name="Straight Connector 18"/>
              <p:cNvCxnSpPr/>
              <p:nvPr userDrawn="1"/>
            </p:nvCxnSpPr>
            <p:spPr bwMode="white">
              <a:xfrm flipH="1">
                <a:off x="-361132" y="5714579"/>
                <a:ext cx="2867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white">
              <a:xfrm flipH="1">
                <a:off x="-361132" y="4571663"/>
                <a:ext cx="2867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white">
              <a:xfrm flipH="1">
                <a:off x="-361132" y="2285832"/>
                <a:ext cx="2867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white">
              <a:xfrm flipH="1">
                <a:off x="-361132" y="1142916"/>
                <a:ext cx="2867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 name="Group 28"/>
            <p:cNvGrpSpPr>
              <a:grpSpLocks/>
            </p:cNvGrpSpPr>
            <p:nvPr userDrawn="1"/>
          </p:nvGrpSpPr>
          <p:grpSpPr bwMode="white">
            <a:xfrm>
              <a:off x="-307801" y="0"/>
              <a:ext cx="233466" cy="6865432"/>
              <a:chOff x="-564989" y="0"/>
              <a:chExt cx="490654" cy="6865432"/>
            </a:xfrm>
          </p:grpSpPr>
          <p:cxnSp>
            <p:nvCxnSpPr>
              <p:cNvPr id="13" name="Straight Connector 12"/>
              <p:cNvCxnSpPr/>
              <p:nvPr userDrawn="1"/>
            </p:nvCxnSpPr>
            <p:spPr bwMode="white">
              <a:xfrm flipH="1">
                <a:off x="-361508" y="0"/>
                <a:ext cx="2871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white">
              <a:xfrm flipH="1">
                <a:off x="-565199" y="0"/>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white">
              <a:xfrm flipH="1">
                <a:off x="-565199" y="1715962"/>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white">
              <a:xfrm flipH="1">
                <a:off x="-565199" y="3433510"/>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white">
              <a:xfrm flipH="1">
                <a:off x="-565199" y="5149470"/>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white">
              <a:xfrm flipH="1">
                <a:off x="-565199" y="6865432"/>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6" name="TextBox 43"/>
            <p:cNvSpPr txBox="1">
              <a:spLocks noChangeArrowheads="1"/>
            </p:cNvSpPr>
            <p:nvPr userDrawn="1"/>
          </p:nvSpPr>
          <p:spPr bwMode="white">
            <a:xfrm>
              <a:off x="-578175" y="1028624"/>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1/6</a:t>
              </a:r>
            </a:p>
          </p:txBody>
        </p:sp>
        <p:sp>
          <p:nvSpPr>
            <p:cNvPr id="7" name="TextBox 44"/>
            <p:cNvSpPr txBox="1">
              <a:spLocks noChangeArrowheads="1"/>
            </p:cNvSpPr>
            <p:nvPr userDrawn="1"/>
          </p:nvSpPr>
          <p:spPr bwMode="white">
            <a:xfrm>
              <a:off x="-578175" y="2182652"/>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2/6</a:t>
              </a:r>
            </a:p>
          </p:txBody>
        </p:sp>
        <p:sp>
          <p:nvSpPr>
            <p:cNvPr id="8" name="TextBox 45"/>
            <p:cNvSpPr txBox="1">
              <a:spLocks noChangeArrowheads="1"/>
            </p:cNvSpPr>
            <p:nvPr userDrawn="1"/>
          </p:nvSpPr>
          <p:spPr bwMode="white">
            <a:xfrm>
              <a:off x="-578175" y="4463721"/>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4/6</a:t>
              </a:r>
            </a:p>
          </p:txBody>
        </p:sp>
        <p:sp>
          <p:nvSpPr>
            <p:cNvPr id="9" name="TextBox 46"/>
            <p:cNvSpPr txBox="1">
              <a:spLocks noChangeArrowheads="1"/>
            </p:cNvSpPr>
            <p:nvPr userDrawn="1"/>
          </p:nvSpPr>
          <p:spPr bwMode="white">
            <a:xfrm>
              <a:off x="-578175" y="5601875"/>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5/6</a:t>
              </a:r>
            </a:p>
          </p:txBody>
        </p:sp>
        <p:sp>
          <p:nvSpPr>
            <p:cNvPr id="10" name="TextBox 47"/>
            <p:cNvSpPr txBox="1">
              <a:spLocks noChangeArrowheads="1"/>
            </p:cNvSpPr>
            <p:nvPr userDrawn="1"/>
          </p:nvSpPr>
          <p:spPr bwMode="white">
            <a:xfrm>
              <a:off x="-578175" y="1611194"/>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1/4</a:t>
              </a:r>
            </a:p>
          </p:txBody>
        </p:sp>
        <p:sp>
          <p:nvSpPr>
            <p:cNvPr id="11" name="TextBox 48"/>
            <p:cNvSpPr txBox="1">
              <a:spLocks noChangeArrowheads="1"/>
            </p:cNvSpPr>
            <p:nvPr userDrawn="1"/>
          </p:nvSpPr>
          <p:spPr bwMode="white">
            <a:xfrm>
              <a:off x="-578175" y="5049466"/>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3/4</a:t>
              </a:r>
            </a:p>
          </p:txBody>
        </p:sp>
        <p:sp>
          <p:nvSpPr>
            <p:cNvPr id="12" name="TextBox 49"/>
            <p:cNvSpPr txBox="1">
              <a:spLocks noChangeArrowheads="1"/>
            </p:cNvSpPr>
            <p:nvPr userDrawn="1"/>
          </p:nvSpPr>
          <p:spPr bwMode="white">
            <a:xfrm>
              <a:off x="-578175" y="3338267"/>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1/2</a:t>
              </a:r>
            </a:p>
          </p:txBody>
        </p:sp>
      </p:grpSp>
      <p:grpSp>
        <p:nvGrpSpPr>
          <p:cNvPr id="23" name="Group 22"/>
          <p:cNvGrpSpPr/>
          <p:nvPr userDrawn="1"/>
        </p:nvGrpSpPr>
        <p:grpSpPr bwMode="white">
          <a:xfrm>
            <a:off x="3" y="-325436"/>
            <a:ext cx="9144000" cy="233362"/>
            <a:chOff x="3" y="-325436"/>
            <a:chExt cx="9144000" cy="233362"/>
          </a:xfrm>
        </p:grpSpPr>
        <p:sp>
          <p:nvSpPr>
            <p:cNvPr id="24" name="Rectangle 23"/>
            <p:cNvSpPr/>
            <p:nvPr userDrawn="1"/>
          </p:nvSpPr>
          <p:spPr bwMode="white">
            <a:xfrm rot="5400000">
              <a:off x="4455322" y="-4780754"/>
              <a:ext cx="233361" cy="9144000"/>
            </a:xfrm>
            <a:prstGeom prst="rect">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cxnSp>
          <p:nvCxnSpPr>
            <p:cNvPr id="25" name="Straight Connector 24"/>
            <p:cNvCxnSpPr/>
            <p:nvPr userDrawn="1"/>
          </p:nvCxnSpPr>
          <p:spPr bwMode="white">
            <a:xfrm rot="16200000" flipH="1">
              <a:off x="351632"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white">
            <a:xfrm rot="16200000" flipH="1">
              <a:off x="8559007"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white">
            <a:xfrm rot="16200000" flipH="1">
              <a:off x="4279900"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white">
            <a:xfrm rot="16200000" flipH="1">
              <a:off x="4637089"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4938353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Line 9"/>
          <p:cNvSpPr>
            <a:spLocks noChangeShapeType="1"/>
          </p:cNvSpPr>
          <p:nvPr/>
        </p:nvSpPr>
        <p:spPr bwMode="auto">
          <a:xfrm>
            <a:off x="468314" y="1052513"/>
            <a:ext cx="8207375" cy="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8" name="Rectangle 17"/>
          <p:cNvSpPr>
            <a:spLocks noGrp="1" noChangeArrowheads="1"/>
          </p:cNvSpPr>
          <p:nvPr>
            <p:ph type="title"/>
          </p:nvPr>
        </p:nvSpPr>
        <p:spPr bwMode="auto">
          <a:xfrm>
            <a:off x="468314" y="188913"/>
            <a:ext cx="8207375"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t>Click to edit title (2 lines max)</a:t>
            </a:r>
            <a:endParaRPr lang="en-GB" altLang="en-US"/>
          </a:p>
        </p:txBody>
      </p:sp>
      <p:sp>
        <p:nvSpPr>
          <p:cNvPr id="9" name="Rectangle 5"/>
          <p:cNvSpPr txBox="1">
            <a:spLocks noChangeArrowheads="1"/>
          </p:cNvSpPr>
          <p:nvPr/>
        </p:nvSpPr>
        <p:spPr bwMode="auto">
          <a:xfrm>
            <a:off x="763589" y="6630989"/>
            <a:ext cx="1100137" cy="92075"/>
          </a:xfrm>
          <a:prstGeom prst="rect">
            <a:avLst/>
          </a:prstGeom>
          <a:noFill/>
          <a:ln w="9525">
            <a:noFill/>
            <a:miter lim="800000"/>
            <a:headEnd/>
            <a:tailEnd/>
          </a:ln>
          <a:effectLst/>
        </p:spPr>
        <p:txBody>
          <a:bodyPr lIns="0" tIns="0" rIns="0" bIns="0">
            <a:spAutoFit/>
          </a:bodyPr>
          <a:lstStyle>
            <a:lvl1pPr>
              <a:defRPr sz="1000" noProof="1" smtClean="0">
                <a:solidFill>
                  <a:schemeClr val="bg2"/>
                </a:solidFill>
                <a:latin typeface="Arial" charset="0"/>
              </a:defRPr>
            </a:lvl1pPr>
          </a:lstStyle>
          <a:p>
            <a:pPr>
              <a:defRPr/>
            </a:pPr>
            <a:r>
              <a:rPr lang="en-US" sz="600">
                <a:solidFill>
                  <a:srgbClr val="000000"/>
                </a:solidFill>
                <a:cs typeface="+mn-cs"/>
              </a:rPr>
              <a:t>Johnson Controls, Inc. —</a:t>
            </a:r>
            <a:endParaRPr lang="en-GB" sz="600">
              <a:solidFill>
                <a:srgbClr val="000000"/>
              </a:solidFill>
              <a:cs typeface="Arial" charset="0"/>
            </a:endParaRPr>
          </a:p>
        </p:txBody>
      </p:sp>
      <p:sp>
        <p:nvSpPr>
          <p:cNvPr id="10" name="Rectangle 6"/>
          <p:cNvSpPr txBox="1">
            <a:spLocks noChangeArrowheads="1"/>
          </p:cNvSpPr>
          <p:nvPr/>
        </p:nvSpPr>
        <p:spPr bwMode="auto">
          <a:xfrm>
            <a:off x="468313" y="6560604"/>
            <a:ext cx="269874" cy="215900"/>
          </a:xfrm>
          <a:prstGeom prst="rect">
            <a:avLst/>
          </a:prstGeom>
          <a:noFill/>
          <a:ln w="9525">
            <a:noFill/>
            <a:miter lim="800000"/>
            <a:headEnd/>
            <a:tailEnd/>
          </a:ln>
          <a:effec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fld id="{5CFF3644-1C11-477C-A5D5-3A3BC5CE8122}" type="slidenum">
              <a:rPr lang="de-DE" sz="900" b="0" smtClean="0">
                <a:solidFill>
                  <a:srgbClr val="000000"/>
                </a:solidFill>
              </a:rPr>
              <a:pPr algn="l" eaLnBrk="1" hangingPunct="1"/>
              <a:t>‹#›</a:t>
            </a:fld>
            <a:endParaRPr lang="de-DE" sz="900" b="0">
              <a:solidFill>
                <a:srgbClr val="000000"/>
              </a:solidFill>
            </a:endParaRPr>
          </a:p>
        </p:txBody>
      </p:sp>
      <p:pic>
        <p:nvPicPr>
          <p:cNvPr id="11" name="Picture 10" descr="JCI_RGB.emf"/>
          <p:cNvPicPr>
            <a:picLocks noChangeAspect="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7594601" y="6234113"/>
            <a:ext cx="1096963"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
          <p:cNvSpPr>
            <a:spLocks noGrp="1"/>
          </p:cNvSpPr>
          <p:nvPr>
            <p:ph type="body" idx="1"/>
          </p:nvPr>
        </p:nvSpPr>
        <p:spPr bwMode="auto">
          <a:xfrm>
            <a:off x="468314" y="1144588"/>
            <a:ext cx="8207374" cy="4876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Click to edit text (use indent for a higher bullet level)</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13" name="Footer Placeholder 1"/>
          <p:cNvSpPr>
            <a:spLocks noGrp="1"/>
          </p:cNvSpPr>
          <p:nvPr>
            <p:ph type="ftr" sz="quarter" idx="3"/>
          </p:nvPr>
        </p:nvSpPr>
        <p:spPr>
          <a:xfrm>
            <a:off x="1655888" y="6581110"/>
            <a:ext cx="4750467" cy="193675"/>
          </a:xfrm>
          <a:prstGeom prst="rect">
            <a:avLst/>
          </a:prstGeom>
        </p:spPr>
        <p:txBody>
          <a:bodyPr vert="horz" lIns="0" tIns="0" rIns="0" bIns="0" rtlCol="0" anchor="ctr"/>
          <a:lstStyle>
            <a:lvl1pPr algn="l">
              <a:defRPr sz="600">
                <a:solidFill>
                  <a:schemeClr val="tx1"/>
                </a:solidFill>
              </a:defRPr>
            </a:lvl1pPr>
          </a:lstStyle>
          <a:p>
            <a:r>
              <a:rPr lang="en-GB"/>
              <a:t>Footer - Use 'Insert &gt;Header &amp; Footer' to modify this text and ‘Apply to all’</a:t>
            </a:r>
          </a:p>
        </p:txBody>
      </p:sp>
      <p:grpSp>
        <p:nvGrpSpPr>
          <p:cNvPr id="2" name="Group 1"/>
          <p:cNvGrpSpPr/>
          <p:nvPr userDrawn="1"/>
        </p:nvGrpSpPr>
        <p:grpSpPr bwMode="white">
          <a:xfrm>
            <a:off x="3" y="-325436"/>
            <a:ext cx="9144000" cy="233362"/>
            <a:chOff x="3" y="-325436"/>
            <a:chExt cx="9144000" cy="233362"/>
          </a:xfrm>
        </p:grpSpPr>
        <p:sp>
          <p:nvSpPr>
            <p:cNvPr id="14" name="Rectangle 13"/>
            <p:cNvSpPr/>
            <p:nvPr userDrawn="1"/>
          </p:nvSpPr>
          <p:spPr bwMode="white">
            <a:xfrm rot="5400000">
              <a:off x="4455322" y="-4780754"/>
              <a:ext cx="233361" cy="9144000"/>
            </a:xfrm>
            <a:prstGeom prst="rect">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cxnSp>
          <p:nvCxnSpPr>
            <p:cNvPr id="15" name="Straight Connector 14"/>
            <p:cNvCxnSpPr/>
            <p:nvPr userDrawn="1"/>
          </p:nvCxnSpPr>
          <p:spPr bwMode="white">
            <a:xfrm rot="16200000" flipH="1">
              <a:off x="351632"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white">
            <a:xfrm rot="16200000" flipH="1">
              <a:off x="8559007"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white">
            <a:xfrm rot="16200000" flipH="1">
              <a:off x="4279900"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white">
            <a:xfrm rot="16200000" flipH="1">
              <a:off x="4637089"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9" name="Group 39"/>
          <p:cNvGrpSpPr>
            <a:grpSpLocks/>
          </p:cNvGrpSpPr>
          <p:nvPr userDrawn="1"/>
        </p:nvGrpSpPr>
        <p:grpSpPr bwMode="white">
          <a:xfrm>
            <a:off x="-578012" y="0"/>
            <a:ext cx="503400" cy="6865938"/>
            <a:chOff x="-578175" y="0"/>
            <a:chExt cx="503840" cy="6865432"/>
          </a:xfrm>
        </p:grpSpPr>
        <p:sp>
          <p:nvSpPr>
            <p:cNvPr id="20" name="Rectangle 19"/>
            <p:cNvSpPr/>
            <p:nvPr userDrawn="1"/>
          </p:nvSpPr>
          <p:spPr bwMode="white">
            <a:xfrm>
              <a:off x="-565302" y="0"/>
              <a:ext cx="490967" cy="6865432"/>
            </a:xfrm>
            <a:prstGeom prst="rect">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nvGrpSpPr>
            <p:cNvPr id="21" name="Group 41"/>
            <p:cNvGrpSpPr>
              <a:grpSpLocks/>
            </p:cNvGrpSpPr>
            <p:nvPr userDrawn="1"/>
          </p:nvGrpSpPr>
          <p:grpSpPr bwMode="white">
            <a:xfrm>
              <a:off x="-307801" y="1143000"/>
              <a:ext cx="233465" cy="4572000"/>
              <a:chOff x="-361009" y="1143000"/>
              <a:chExt cx="286674" cy="4572000"/>
            </a:xfrm>
          </p:grpSpPr>
          <p:cxnSp>
            <p:nvCxnSpPr>
              <p:cNvPr id="36" name="Straight Connector 35"/>
              <p:cNvCxnSpPr/>
              <p:nvPr userDrawn="1"/>
            </p:nvCxnSpPr>
            <p:spPr bwMode="white">
              <a:xfrm flipH="1">
                <a:off x="-361132" y="5714579"/>
                <a:ext cx="2867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white">
              <a:xfrm flipH="1">
                <a:off x="-361132" y="4571663"/>
                <a:ext cx="2867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white">
              <a:xfrm flipH="1">
                <a:off x="-361132" y="2285832"/>
                <a:ext cx="2867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white">
              <a:xfrm flipH="1">
                <a:off x="-361132" y="1142916"/>
                <a:ext cx="2867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2" name="Group 28"/>
            <p:cNvGrpSpPr>
              <a:grpSpLocks/>
            </p:cNvGrpSpPr>
            <p:nvPr userDrawn="1"/>
          </p:nvGrpSpPr>
          <p:grpSpPr bwMode="white">
            <a:xfrm>
              <a:off x="-307801" y="0"/>
              <a:ext cx="233466" cy="6865432"/>
              <a:chOff x="-564989" y="0"/>
              <a:chExt cx="490654" cy="6865432"/>
            </a:xfrm>
          </p:grpSpPr>
          <p:cxnSp>
            <p:nvCxnSpPr>
              <p:cNvPr id="30" name="Straight Connector 29"/>
              <p:cNvCxnSpPr/>
              <p:nvPr userDrawn="1"/>
            </p:nvCxnSpPr>
            <p:spPr bwMode="white">
              <a:xfrm flipH="1">
                <a:off x="-361508" y="0"/>
                <a:ext cx="2871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white">
              <a:xfrm flipH="1">
                <a:off x="-565199" y="0"/>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white">
              <a:xfrm flipH="1">
                <a:off x="-565199" y="1715962"/>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white">
              <a:xfrm flipH="1">
                <a:off x="-565199" y="3433510"/>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white">
              <a:xfrm flipH="1">
                <a:off x="-565199" y="5149470"/>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white">
              <a:xfrm flipH="1">
                <a:off x="-565199" y="6865432"/>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3" name="TextBox 43"/>
            <p:cNvSpPr txBox="1">
              <a:spLocks noChangeArrowheads="1"/>
            </p:cNvSpPr>
            <p:nvPr userDrawn="1"/>
          </p:nvSpPr>
          <p:spPr bwMode="white">
            <a:xfrm>
              <a:off x="-578175" y="1028624"/>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1/6</a:t>
              </a:r>
            </a:p>
          </p:txBody>
        </p:sp>
        <p:sp>
          <p:nvSpPr>
            <p:cNvPr id="24" name="TextBox 44"/>
            <p:cNvSpPr txBox="1">
              <a:spLocks noChangeArrowheads="1"/>
            </p:cNvSpPr>
            <p:nvPr userDrawn="1"/>
          </p:nvSpPr>
          <p:spPr bwMode="white">
            <a:xfrm>
              <a:off x="-578175" y="2182652"/>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2/6</a:t>
              </a:r>
            </a:p>
          </p:txBody>
        </p:sp>
        <p:sp>
          <p:nvSpPr>
            <p:cNvPr id="25" name="TextBox 45"/>
            <p:cNvSpPr txBox="1">
              <a:spLocks noChangeArrowheads="1"/>
            </p:cNvSpPr>
            <p:nvPr userDrawn="1"/>
          </p:nvSpPr>
          <p:spPr bwMode="white">
            <a:xfrm>
              <a:off x="-578175" y="4463721"/>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4/6</a:t>
              </a:r>
            </a:p>
          </p:txBody>
        </p:sp>
        <p:sp>
          <p:nvSpPr>
            <p:cNvPr id="26" name="TextBox 46"/>
            <p:cNvSpPr txBox="1">
              <a:spLocks noChangeArrowheads="1"/>
            </p:cNvSpPr>
            <p:nvPr userDrawn="1"/>
          </p:nvSpPr>
          <p:spPr bwMode="white">
            <a:xfrm>
              <a:off x="-578175" y="5601875"/>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5/6</a:t>
              </a:r>
            </a:p>
          </p:txBody>
        </p:sp>
        <p:sp>
          <p:nvSpPr>
            <p:cNvPr id="27" name="TextBox 47"/>
            <p:cNvSpPr txBox="1">
              <a:spLocks noChangeArrowheads="1"/>
            </p:cNvSpPr>
            <p:nvPr userDrawn="1"/>
          </p:nvSpPr>
          <p:spPr bwMode="white">
            <a:xfrm>
              <a:off x="-578175" y="1611194"/>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1/4</a:t>
              </a:r>
            </a:p>
          </p:txBody>
        </p:sp>
        <p:sp>
          <p:nvSpPr>
            <p:cNvPr id="28" name="TextBox 48"/>
            <p:cNvSpPr txBox="1">
              <a:spLocks noChangeArrowheads="1"/>
            </p:cNvSpPr>
            <p:nvPr userDrawn="1"/>
          </p:nvSpPr>
          <p:spPr bwMode="white">
            <a:xfrm>
              <a:off x="-578175" y="5049466"/>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3/4</a:t>
              </a:r>
            </a:p>
          </p:txBody>
        </p:sp>
        <p:sp>
          <p:nvSpPr>
            <p:cNvPr id="29" name="TextBox 49"/>
            <p:cNvSpPr txBox="1">
              <a:spLocks noChangeArrowheads="1"/>
            </p:cNvSpPr>
            <p:nvPr userDrawn="1"/>
          </p:nvSpPr>
          <p:spPr bwMode="white">
            <a:xfrm>
              <a:off x="-578175" y="3338267"/>
              <a:ext cx="329225"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1/2</a:t>
              </a:r>
            </a:p>
          </p:txBody>
        </p:sp>
      </p:grpSp>
    </p:spTree>
    <p:extLst>
      <p:ext uri="{BB962C8B-B14F-4D97-AF65-F5344CB8AC3E}">
        <p14:creationId xmlns:p14="http://schemas.microsoft.com/office/powerpoint/2010/main" val="347948293"/>
      </p:ext>
    </p:extLst>
  </p:cSld>
  <p:clrMap bg1="lt1" tx1="dk1" bg2="lt2" tx2="dk2" accent1="accent1" accent2="accent2" accent3="accent3" accent4="accent4" accent5="accent5" accent6="accent6" hlink="hlink" folHlink="folHlink"/>
  <p:sldLayoutIdLst>
    <p:sldLayoutId id="2147484238" r:id="rId1"/>
    <p:sldLayoutId id="2147484227" r:id="rId2"/>
    <p:sldLayoutId id="2147484226" r:id="rId3"/>
    <p:sldLayoutId id="2147484224" r:id="rId4"/>
    <p:sldLayoutId id="2147484229" r:id="rId5"/>
    <p:sldLayoutId id="2147484230" r:id="rId6"/>
    <p:sldLayoutId id="2147484228" r:id="rId7"/>
    <p:sldLayoutId id="2147484225" r:id="rId8"/>
    <p:sldLayoutId id="2147484231" r:id="rId9"/>
    <p:sldLayoutId id="2147484239" r:id="rId10"/>
    <p:sldLayoutId id="2147484233" r:id="rId11"/>
    <p:sldLayoutId id="2147484234" r:id="rId12"/>
    <p:sldLayoutId id="2147484235" r:id="rId13"/>
    <p:sldLayoutId id="2147484236" r:id="rId14"/>
    <p:sldLayoutId id="2147484237" r:id="rId15"/>
  </p:sldLayoutIdLst>
  <p:transition>
    <p:fade/>
  </p:transition>
  <p:hf sldNum="0" hdr="0" ftr="0" dt="0"/>
  <p:txStyles>
    <p:titleStyle>
      <a:lvl1pPr algn="l" defTabSz="914400" rtl="0" eaLnBrk="1" latinLnBrk="0" hangingPunct="1">
        <a:lnSpc>
          <a:spcPct val="90000"/>
        </a:lnSpc>
        <a:spcBef>
          <a:spcPct val="0"/>
        </a:spcBef>
        <a:buNone/>
        <a:defRPr sz="2400" kern="1200">
          <a:solidFill>
            <a:schemeClr val="tx1"/>
          </a:solidFill>
          <a:latin typeface="+mj-lt"/>
          <a:ea typeface="+mj-ea"/>
          <a:cs typeface="+mj-cs"/>
        </a:defRPr>
      </a:lvl1pPr>
    </p:titleStyle>
    <p:bodyStyle>
      <a:lvl1pPr marL="266700" indent="-266700" algn="l" defTabSz="914400" rtl="0" eaLnBrk="1" latinLnBrk="0" hangingPunct="1">
        <a:lnSpc>
          <a:spcPct val="100000"/>
        </a:lnSpc>
        <a:spcBef>
          <a:spcPts val="300"/>
        </a:spcBef>
        <a:spcAft>
          <a:spcPts val="300"/>
        </a:spcAft>
        <a:buClr>
          <a:schemeClr val="tx1"/>
        </a:buClr>
        <a:buFont typeface="Wingdings" panose="05000000000000000000" pitchFamily="2" charset="2"/>
        <a:buChar char="n"/>
        <a:defRPr sz="1800" kern="1200">
          <a:solidFill>
            <a:schemeClr val="tx1"/>
          </a:solidFill>
          <a:latin typeface="+mn-lt"/>
          <a:ea typeface="+mn-ea"/>
          <a:cs typeface="+mn-cs"/>
        </a:defRPr>
      </a:lvl1pPr>
      <a:lvl2pPr marL="623888" indent="-266700" algn="l" defTabSz="914400" rtl="0" eaLnBrk="1" latinLnBrk="0" hangingPunct="1">
        <a:lnSpc>
          <a:spcPct val="100000"/>
        </a:lnSpc>
        <a:spcBef>
          <a:spcPts val="300"/>
        </a:spcBef>
        <a:spcAft>
          <a:spcPts val="300"/>
        </a:spcAft>
        <a:buClr>
          <a:schemeClr val="tx1"/>
        </a:buClr>
        <a:buFont typeface="Wingdings" panose="05000000000000000000" pitchFamily="2" charset="2"/>
        <a:buChar char="n"/>
        <a:defRPr sz="1600" kern="1200">
          <a:solidFill>
            <a:schemeClr val="tx1"/>
          </a:solidFill>
          <a:latin typeface="+mn-lt"/>
          <a:ea typeface="+mn-ea"/>
          <a:cs typeface="+mn-cs"/>
        </a:defRPr>
      </a:lvl2pPr>
      <a:lvl3pPr marL="898525" indent="-274638" algn="l" defTabSz="914400" rtl="0" eaLnBrk="1" latinLnBrk="0" hangingPunct="1">
        <a:lnSpc>
          <a:spcPct val="100000"/>
        </a:lnSpc>
        <a:spcBef>
          <a:spcPts val="300"/>
        </a:spcBef>
        <a:spcAft>
          <a:spcPts val="300"/>
        </a:spcAft>
        <a:buClr>
          <a:schemeClr val="tx1"/>
        </a:buClr>
        <a:buFont typeface="Wingdings" panose="05000000000000000000" pitchFamily="2" charset="2"/>
        <a:buChar char="n"/>
        <a:defRPr sz="1400" kern="1200">
          <a:solidFill>
            <a:schemeClr val="tx1"/>
          </a:solidFill>
          <a:latin typeface="+mn-lt"/>
          <a:ea typeface="+mn-ea"/>
          <a:cs typeface="+mn-cs"/>
        </a:defRPr>
      </a:lvl3pPr>
      <a:lvl4pPr marL="1163638" indent="-265113" algn="l" defTabSz="914400" rtl="0" eaLnBrk="1" latinLnBrk="0" hangingPunct="1">
        <a:lnSpc>
          <a:spcPct val="100000"/>
        </a:lnSpc>
        <a:spcBef>
          <a:spcPts val="300"/>
        </a:spcBef>
        <a:spcAft>
          <a:spcPts val="300"/>
        </a:spcAft>
        <a:buClr>
          <a:schemeClr val="tx1"/>
        </a:buClr>
        <a:buFont typeface="Wingdings" panose="05000000000000000000" pitchFamily="2" charset="2"/>
        <a:buChar char="n"/>
        <a:defRPr sz="1200" kern="1200">
          <a:solidFill>
            <a:schemeClr val="tx1"/>
          </a:solidFill>
          <a:latin typeface="+mn-lt"/>
          <a:ea typeface="+mn-ea"/>
          <a:cs typeface="+mn-cs"/>
        </a:defRPr>
      </a:lvl4pPr>
      <a:lvl5pPr marL="1438275" indent="-274638" algn="l" defTabSz="914400" rtl="0" eaLnBrk="1" latinLnBrk="0" hangingPunct="1">
        <a:lnSpc>
          <a:spcPct val="100000"/>
        </a:lnSpc>
        <a:spcBef>
          <a:spcPts val="300"/>
        </a:spcBef>
        <a:spcAft>
          <a:spcPts val="300"/>
        </a:spcAft>
        <a:buClr>
          <a:schemeClr val="tx1"/>
        </a:buClr>
        <a:buFont typeface="Wingdings" panose="05000000000000000000" pitchFamily="2" charset="2"/>
        <a:buChar char="n"/>
        <a:defRPr sz="1200" kern="1200">
          <a:solidFill>
            <a:schemeClr val="tx1"/>
          </a:solidFill>
          <a:latin typeface="+mn-lt"/>
          <a:ea typeface="+mn-ea"/>
          <a:cs typeface="+mn-cs"/>
        </a:defRPr>
      </a:lvl5pPr>
      <a:lvl6pPr marL="1703388" indent="-265113" algn="l" defTabSz="914400" rtl="0" eaLnBrk="1" latinLnBrk="0" hangingPunct="1">
        <a:lnSpc>
          <a:spcPct val="100000"/>
        </a:lnSpc>
        <a:spcBef>
          <a:spcPts val="300"/>
        </a:spcBef>
        <a:spcAft>
          <a:spcPts val="300"/>
        </a:spcAft>
        <a:buClr>
          <a:schemeClr val="tx1"/>
        </a:buClr>
        <a:buFont typeface="Wingdings" panose="05000000000000000000" pitchFamily="2" charset="2"/>
        <a:buChar char="n"/>
        <a:defRPr sz="12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793" userDrawn="1">
          <p15:clr>
            <a:srgbClr val="F26B43"/>
          </p15:clr>
        </p15:guide>
        <p15:guide id="2" pos="5465" userDrawn="1">
          <p15:clr>
            <a:srgbClr val="F26B43"/>
          </p15:clr>
        </p15:guide>
        <p15:guide id="3" orient="horz" pos="754" userDrawn="1">
          <p15:clr>
            <a:srgbClr val="F26B43"/>
          </p15:clr>
        </p15:guide>
        <p15:guide id="4" pos="295" userDrawn="1">
          <p15:clr>
            <a:srgbClr val="F26B43"/>
          </p15:clr>
        </p15:guide>
        <p15:guide id="5" pos="2880" userDrawn="1">
          <p15:clr>
            <a:srgbClr val="F26B43"/>
          </p15:clr>
        </p15:guide>
        <p15:guide id="6" pos="2767" userDrawn="1">
          <p15:clr>
            <a:srgbClr val="F26B43"/>
          </p15:clr>
        </p15:guide>
        <p15:guide id="7" pos="2993" userDrawn="1">
          <p15:clr>
            <a:srgbClr val="F26B43"/>
          </p15:clr>
        </p15:guide>
        <p15:guide id="8" orient="horz" pos="4227"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hyperlink" Target="mailto:CG-e2open-ob@jci.com" TargetMode="External"/><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E2Open </a:t>
            </a:r>
            <a:r>
              <a:rPr lang="en-US" dirty="0" err="1"/>
              <a:t>ASN</a:t>
            </a:r>
            <a:r>
              <a:rPr lang="en-US" dirty="0"/>
              <a:t> Advance Ship Notice</a:t>
            </a:r>
            <a:endParaRPr lang="en-US" dirty="0">
              <a:cs typeface="Arial"/>
            </a:endParaRPr>
          </a:p>
        </p:txBody>
      </p:sp>
      <p:pic>
        <p:nvPicPr>
          <p:cNvPr id="13" name="Picture Placeholder 12"/>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3541" r="13541"/>
          <a:stretch>
            <a:fillRect/>
          </a:stretch>
        </p:blipFill>
        <p:spPr/>
      </p:pic>
    </p:spTree>
    <p:extLst>
      <p:ext uri="{BB962C8B-B14F-4D97-AF65-F5344CB8AC3E}">
        <p14:creationId xmlns:p14="http://schemas.microsoft.com/office/powerpoint/2010/main" val="1482495626"/>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Publishing Draft Schedule ASN</a:t>
            </a:r>
          </a:p>
        </p:txBody>
      </p:sp>
      <p:sp>
        <p:nvSpPr>
          <p:cNvPr id="3" name="Text Placeholder 2"/>
          <p:cNvSpPr>
            <a:spLocks noGrp="1"/>
          </p:cNvSpPr>
          <p:nvPr>
            <p:ph type="body" sz="quarter" idx="11"/>
          </p:nvPr>
        </p:nvSpPr>
        <p:spPr/>
        <p:txBody>
          <a:bodyPr/>
          <a:lstStyle/>
          <a:p>
            <a:pPr marL="514350" indent="-514350">
              <a:buFont typeface="+mj-lt"/>
              <a:buAutoNum type="arabicPeriod" startAt="4"/>
            </a:pPr>
            <a:endParaRPr lang="en-US"/>
          </a:p>
          <a:p>
            <a:pPr marL="0" indent="0">
              <a:buNone/>
            </a:pPr>
            <a:r>
              <a:rPr lang="en-US" sz="2000"/>
              <a:t>1. Create portion of the </a:t>
            </a:r>
            <a:r>
              <a:rPr lang="en-US" sz="2000" err="1"/>
              <a:t>ASN</a:t>
            </a:r>
            <a:r>
              <a:rPr lang="en-US" sz="2000"/>
              <a:t> Shipment</a:t>
            </a:r>
          </a:p>
          <a:p>
            <a:pPr marL="0" indent="0">
              <a:buNone/>
            </a:pPr>
            <a:r>
              <a:rPr lang="en-US" sz="2000"/>
              <a:t>2. Select the Save </a:t>
            </a:r>
          </a:p>
          <a:p>
            <a:endParaRPr lang="en-US"/>
          </a:p>
        </p:txBody>
      </p:sp>
      <p:pic>
        <p:nvPicPr>
          <p:cNvPr id="4" name="Picture 3"/>
          <p:cNvPicPr>
            <a:picLocks noChangeAspect="1"/>
          </p:cNvPicPr>
          <p:nvPr/>
        </p:nvPicPr>
        <p:blipFill rotWithShape="1">
          <a:blip r:embed="rId3"/>
          <a:srcRect l="603" t="24786" r="1029" b="33168"/>
          <a:stretch/>
        </p:blipFill>
        <p:spPr>
          <a:xfrm>
            <a:off x="571179" y="2255875"/>
            <a:ext cx="8001641" cy="2096162"/>
          </a:xfrm>
          <a:prstGeom prst="rect">
            <a:avLst/>
          </a:prstGeom>
          <a:ln w="19050">
            <a:solidFill>
              <a:schemeClr val="tx1"/>
            </a:solidFill>
          </a:ln>
        </p:spPr>
      </p:pic>
      <p:sp>
        <p:nvSpPr>
          <p:cNvPr id="5" name="Rectangle: Rounded Corners 5"/>
          <p:cNvSpPr/>
          <p:nvPr/>
        </p:nvSpPr>
        <p:spPr>
          <a:xfrm>
            <a:off x="1083809" y="3913841"/>
            <a:ext cx="493233" cy="282074"/>
          </a:xfrm>
          <a:prstGeom prst="roundRect">
            <a:avLst/>
          </a:prstGeom>
          <a:noFill/>
          <a:ln w="28575">
            <a:solidFill>
              <a:srgbClr val="FF5100"/>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4"/>
          <a:stretch>
            <a:fillRect/>
          </a:stretch>
        </p:blipFill>
        <p:spPr>
          <a:xfrm>
            <a:off x="571179" y="5078565"/>
            <a:ext cx="6391835" cy="680590"/>
          </a:xfrm>
          <a:prstGeom prst="rect">
            <a:avLst/>
          </a:prstGeom>
        </p:spPr>
      </p:pic>
      <p:sp>
        <p:nvSpPr>
          <p:cNvPr id="7" name="TextBox 6"/>
          <p:cNvSpPr txBox="1"/>
          <p:nvPr/>
        </p:nvSpPr>
        <p:spPr>
          <a:xfrm>
            <a:off x="654424" y="4554071"/>
            <a:ext cx="7835152" cy="369332"/>
          </a:xfrm>
          <a:prstGeom prst="rect">
            <a:avLst/>
          </a:prstGeom>
          <a:noFill/>
        </p:spPr>
        <p:txBody>
          <a:bodyPr wrap="square" rtlCol="0" anchor="t">
            <a:spAutoFit/>
          </a:bodyPr>
          <a:lstStyle/>
          <a:p>
            <a:r>
              <a:rPr lang="en-US"/>
              <a:t>3. You will receive dialog box stating you saved an </a:t>
            </a:r>
            <a:r>
              <a:rPr lang="en-US" err="1"/>
              <a:t>ASN</a:t>
            </a:r>
            <a:r>
              <a:rPr lang="en-US"/>
              <a:t> successfully</a:t>
            </a:r>
          </a:p>
        </p:txBody>
      </p:sp>
    </p:spTree>
    <p:extLst>
      <p:ext uri="{BB962C8B-B14F-4D97-AF65-F5344CB8AC3E}">
        <p14:creationId xmlns:p14="http://schemas.microsoft.com/office/powerpoint/2010/main" val="1189729556"/>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Publishing Draft ASN</a:t>
            </a:r>
          </a:p>
        </p:txBody>
      </p:sp>
      <p:sp>
        <p:nvSpPr>
          <p:cNvPr id="3" name="Text Placeholder 2"/>
          <p:cNvSpPr>
            <a:spLocks noGrp="1"/>
          </p:cNvSpPr>
          <p:nvPr>
            <p:ph type="body" sz="quarter" idx="11"/>
          </p:nvPr>
        </p:nvSpPr>
        <p:spPr/>
        <p:txBody>
          <a:bodyPr/>
          <a:lstStyle/>
          <a:p>
            <a:pPr marL="0" indent="0">
              <a:buNone/>
            </a:pPr>
            <a:r>
              <a:rPr lang="en-US"/>
              <a:t>Drafts ASNs have been started and saved but not yet created or published. </a:t>
            </a:r>
          </a:p>
          <a:p>
            <a:pPr marL="0" indent="0">
              <a:buNone/>
            </a:pPr>
            <a:r>
              <a:rPr lang="en-US"/>
              <a:t>To finish creating and publishing a Draft ASN:</a:t>
            </a:r>
          </a:p>
          <a:p>
            <a:pPr marL="514350" indent="-514350">
              <a:buFont typeface="+mj-lt"/>
              <a:buAutoNum type="arabicPeriod"/>
            </a:pPr>
            <a:r>
              <a:rPr lang="en-US"/>
              <a:t>Click </a:t>
            </a:r>
            <a:r>
              <a:rPr lang="en-US" b="1"/>
              <a:t>Menu,</a:t>
            </a:r>
            <a:r>
              <a:rPr lang="en-US"/>
              <a:t> then click </a:t>
            </a:r>
            <a:r>
              <a:rPr lang="en-US" b="1"/>
              <a:t>Collaborative Order Management </a:t>
            </a:r>
            <a:r>
              <a:rPr lang="en-US"/>
              <a:t>and then click </a:t>
            </a:r>
            <a:r>
              <a:rPr lang="en-US" b="1"/>
              <a:t>Draft Search.</a:t>
            </a:r>
          </a:p>
          <a:p>
            <a:pPr lvl="1"/>
            <a:r>
              <a:rPr lang="en-US"/>
              <a:t>Under the Shipment options group.</a:t>
            </a:r>
          </a:p>
          <a:p>
            <a:pPr marL="0" indent="0">
              <a:buNone/>
            </a:pPr>
            <a:endParaRPr lang="en-US"/>
          </a:p>
        </p:txBody>
      </p:sp>
      <p:pic>
        <p:nvPicPr>
          <p:cNvPr id="4" name="Picture 3"/>
          <p:cNvPicPr>
            <a:picLocks noChangeAspect="1"/>
          </p:cNvPicPr>
          <p:nvPr/>
        </p:nvPicPr>
        <p:blipFill rotWithShape="1">
          <a:blip r:embed="rId3"/>
          <a:srcRect l="350" t="13604" r="14847" b="23611"/>
          <a:stretch/>
        </p:blipFill>
        <p:spPr>
          <a:xfrm>
            <a:off x="1015123" y="2888656"/>
            <a:ext cx="6719177" cy="3403278"/>
          </a:xfrm>
          <a:prstGeom prst="rect">
            <a:avLst/>
          </a:prstGeom>
          <a:ln w="19050">
            <a:solidFill>
              <a:schemeClr val="tx1"/>
            </a:solidFill>
          </a:ln>
        </p:spPr>
      </p:pic>
      <p:sp>
        <p:nvSpPr>
          <p:cNvPr id="5" name="Rectangle: Rounded Corners 4"/>
          <p:cNvSpPr/>
          <p:nvPr/>
        </p:nvSpPr>
        <p:spPr>
          <a:xfrm>
            <a:off x="6220442" y="5655945"/>
            <a:ext cx="840757" cy="173355"/>
          </a:xfrm>
          <a:prstGeom prst="roundRect">
            <a:avLst/>
          </a:prstGeom>
          <a:noFill/>
          <a:ln w="28575">
            <a:solidFill>
              <a:srgbClr val="FF5100"/>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89346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Publishing Draft ASN</a:t>
            </a:r>
          </a:p>
        </p:txBody>
      </p:sp>
      <p:sp>
        <p:nvSpPr>
          <p:cNvPr id="3" name="Text Placeholder 2"/>
          <p:cNvSpPr>
            <a:spLocks noGrp="1"/>
          </p:cNvSpPr>
          <p:nvPr>
            <p:ph type="body" sz="quarter" idx="11"/>
          </p:nvPr>
        </p:nvSpPr>
        <p:spPr/>
        <p:txBody>
          <a:bodyPr/>
          <a:lstStyle/>
          <a:p>
            <a:pPr marL="514350" indent="-514350">
              <a:buFont typeface="+mj-lt"/>
              <a:buAutoNum type="arabicPeriod" startAt="2"/>
            </a:pPr>
            <a:r>
              <a:rPr lang="en-US"/>
              <a:t>Enter your search criteria. If you know the date or a portion of the number.  </a:t>
            </a:r>
          </a:p>
          <a:p>
            <a:pPr marL="514350" indent="-514350">
              <a:buFont typeface="+mj-lt"/>
              <a:buAutoNum type="arabicPeriod" startAt="2"/>
            </a:pPr>
            <a:r>
              <a:rPr lang="en-US"/>
              <a:t>Click </a:t>
            </a:r>
            <a:r>
              <a:rPr lang="en-US" b="1"/>
              <a:t>Search.</a:t>
            </a:r>
          </a:p>
          <a:p>
            <a:pPr marL="0" indent="0">
              <a:buNone/>
            </a:pPr>
            <a:endParaRPr lang="en-US"/>
          </a:p>
        </p:txBody>
      </p:sp>
      <p:pic>
        <p:nvPicPr>
          <p:cNvPr id="4" name="Picture 3"/>
          <p:cNvPicPr>
            <a:picLocks noChangeAspect="1"/>
          </p:cNvPicPr>
          <p:nvPr/>
        </p:nvPicPr>
        <p:blipFill rotWithShape="1">
          <a:blip r:embed="rId3"/>
          <a:srcRect l="90" t="23482" r="1305" b="1142"/>
          <a:stretch/>
        </p:blipFill>
        <p:spPr>
          <a:xfrm>
            <a:off x="725004" y="2015852"/>
            <a:ext cx="7659314" cy="4005537"/>
          </a:xfrm>
          <a:prstGeom prst="rect">
            <a:avLst/>
          </a:prstGeom>
          <a:ln w="19050">
            <a:solidFill>
              <a:schemeClr val="tx1"/>
            </a:solidFill>
          </a:ln>
        </p:spPr>
      </p:pic>
      <p:sp>
        <p:nvSpPr>
          <p:cNvPr id="5" name="Rectangle: Rounded Corners 4"/>
          <p:cNvSpPr/>
          <p:nvPr/>
        </p:nvSpPr>
        <p:spPr>
          <a:xfrm>
            <a:off x="1308653" y="5742343"/>
            <a:ext cx="583647" cy="279046"/>
          </a:xfrm>
          <a:prstGeom prst="roundRect">
            <a:avLst/>
          </a:prstGeom>
          <a:noFill/>
          <a:ln w="28575">
            <a:solidFill>
              <a:srgbClr val="FF5100"/>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8208905"/>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Publishing Draft ASN</a:t>
            </a:r>
          </a:p>
        </p:txBody>
      </p:sp>
      <p:pic>
        <p:nvPicPr>
          <p:cNvPr id="10" name="Picture 9"/>
          <p:cNvPicPr>
            <a:picLocks noChangeAspect="1"/>
          </p:cNvPicPr>
          <p:nvPr/>
        </p:nvPicPr>
        <p:blipFill>
          <a:blip r:embed="rId3"/>
          <a:stretch>
            <a:fillRect/>
          </a:stretch>
        </p:blipFill>
        <p:spPr>
          <a:xfrm>
            <a:off x="468314" y="2221964"/>
            <a:ext cx="6759388" cy="2483330"/>
          </a:xfrm>
          <a:prstGeom prst="rect">
            <a:avLst/>
          </a:prstGeom>
        </p:spPr>
      </p:pic>
      <p:sp>
        <p:nvSpPr>
          <p:cNvPr id="11" name="TextBox 10"/>
          <p:cNvSpPr txBox="1"/>
          <p:nvPr/>
        </p:nvSpPr>
        <p:spPr>
          <a:xfrm>
            <a:off x="468314" y="1147483"/>
            <a:ext cx="7357874" cy="923330"/>
          </a:xfrm>
          <a:prstGeom prst="rect">
            <a:avLst/>
          </a:prstGeom>
          <a:noFill/>
        </p:spPr>
        <p:txBody>
          <a:bodyPr wrap="square" rtlCol="0">
            <a:spAutoFit/>
          </a:bodyPr>
          <a:lstStyle/>
          <a:p>
            <a:r>
              <a:rPr lang="en-US"/>
              <a:t>4. Your search results will be displayed</a:t>
            </a:r>
          </a:p>
          <a:p>
            <a:endParaRPr lang="en-US"/>
          </a:p>
          <a:p>
            <a:r>
              <a:rPr lang="en-US"/>
              <a:t>5. Click on the </a:t>
            </a:r>
            <a:r>
              <a:rPr lang="en-US" err="1"/>
              <a:t>ASN</a:t>
            </a:r>
            <a:r>
              <a:rPr lang="en-US"/>
              <a:t> Shipment #</a:t>
            </a:r>
          </a:p>
        </p:txBody>
      </p:sp>
    </p:spTree>
    <p:extLst>
      <p:ext uri="{BB962C8B-B14F-4D97-AF65-F5344CB8AC3E}">
        <p14:creationId xmlns:p14="http://schemas.microsoft.com/office/powerpoint/2010/main" val="2748640506"/>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Publishing Draft ASN</a:t>
            </a:r>
          </a:p>
        </p:txBody>
      </p:sp>
      <p:sp>
        <p:nvSpPr>
          <p:cNvPr id="3" name="Text Placeholder 2"/>
          <p:cNvSpPr>
            <a:spLocks noGrp="1"/>
          </p:cNvSpPr>
          <p:nvPr>
            <p:ph type="body" sz="quarter" idx="11"/>
          </p:nvPr>
        </p:nvSpPr>
        <p:spPr>
          <a:xfrm>
            <a:off x="468314" y="1139766"/>
            <a:ext cx="7617851" cy="1334493"/>
          </a:xfrm>
        </p:spPr>
        <p:txBody>
          <a:bodyPr/>
          <a:lstStyle/>
          <a:p>
            <a:pPr marL="514350" indent="-514350">
              <a:buFont typeface="+mj-lt"/>
              <a:buAutoNum type="arabicPeriod" startAt="4"/>
            </a:pPr>
            <a:endParaRPr lang="en-US"/>
          </a:p>
          <a:p>
            <a:pPr marL="0" indent="0">
              <a:buNone/>
            </a:pPr>
            <a:r>
              <a:rPr lang="en-US" sz="1600"/>
              <a:t>6. Click the Shipment Number to view the Details page.</a:t>
            </a:r>
          </a:p>
          <a:p>
            <a:pPr marL="0" indent="0">
              <a:buNone/>
            </a:pPr>
            <a:endParaRPr lang="en-US" sz="1600"/>
          </a:p>
          <a:p>
            <a:pPr marL="0" indent="0">
              <a:buNone/>
            </a:pPr>
            <a:r>
              <a:rPr lang="en-US" sz="1600"/>
              <a:t>7. Complete the </a:t>
            </a:r>
            <a:r>
              <a:rPr lang="en-US" sz="1600" err="1"/>
              <a:t>ASN</a:t>
            </a:r>
            <a:r>
              <a:rPr lang="en-US" sz="1600"/>
              <a:t> Shipment and click the </a:t>
            </a:r>
            <a:r>
              <a:rPr lang="en-US" sz="1600" b="1"/>
              <a:t>Publish</a:t>
            </a:r>
            <a:r>
              <a:rPr lang="en-US" sz="1600"/>
              <a:t> button.</a:t>
            </a:r>
          </a:p>
          <a:p>
            <a:endParaRPr lang="en-US"/>
          </a:p>
        </p:txBody>
      </p:sp>
      <p:pic>
        <p:nvPicPr>
          <p:cNvPr id="4" name="Picture 3"/>
          <p:cNvPicPr>
            <a:picLocks noChangeAspect="1"/>
          </p:cNvPicPr>
          <p:nvPr/>
        </p:nvPicPr>
        <p:blipFill rotWithShape="1">
          <a:blip r:embed="rId3"/>
          <a:srcRect l="603" t="24786" r="1029" b="33168"/>
          <a:stretch/>
        </p:blipFill>
        <p:spPr>
          <a:xfrm>
            <a:off x="571179" y="2474259"/>
            <a:ext cx="8001641" cy="2096162"/>
          </a:xfrm>
          <a:prstGeom prst="rect">
            <a:avLst/>
          </a:prstGeom>
          <a:ln w="19050">
            <a:solidFill>
              <a:schemeClr val="tx1"/>
            </a:solidFill>
          </a:ln>
        </p:spPr>
      </p:pic>
      <p:sp>
        <p:nvSpPr>
          <p:cNvPr id="5" name="Rectangle: Rounded Corners 5"/>
          <p:cNvSpPr/>
          <p:nvPr/>
        </p:nvSpPr>
        <p:spPr>
          <a:xfrm>
            <a:off x="1549974" y="4093135"/>
            <a:ext cx="493233" cy="282074"/>
          </a:xfrm>
          <a:prstGeom prst="roundRect">
            <a:avLst/>
          </a:prstGeom>
          <a:noFill/>
          <a:ln w="28575">
            <a:solidFill>
              <a:srgbClr val="FF5100"/>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4"/>
          <a:stretch>
            <a:fillRect/>
          </a:stretch>
        </p:blipFill>
        <p:spPr>
          <a:xfrm>
            <a:off x="571179" y="5131131"/>
            <a:ext cx="7900468" cy="1058166"/>
          </a:xfrm>
          <a:prstGeom prst="rect">
            <a:avLst/>
          </a:prstGeom>
        </p:spPr>
      </p:pic>
      <p:sp>
        <p:nvSpPr>
          <p:cNvPr id="7" name="TextBox 6"/>
          <p:cNvSpPr txBox="1"/>
          <p:nvPr/>
        </p:nvSpPr>
        <p:spPr>
          <a:xfrm>
            <a:off x="571179" y="4787153"/>
            <a:ext cx="8046177" cy="369332"/>
          </a:xfrm>
          <a:prstGeom prst="rect">
            <a:avLst/>
          </a:prstGeom>
          <a:noFill/>
        </p:spPr>
        <p:txBody>
          <a:bodyPr wrap="none" rtlCol="0">
            <a:spAutoFit/>
          </a:bodyPr>
          <a:lstStyle/>
          <a:p>
            <a:r>
              <a:rPr lang="en-US"/>
              <a:t>8. You will receive dialog box your </a:t>
            </a:r>
            <a:r>
              <a:rPr lang="en-US" err="1"/>
              <a:t>ASN</a:t>
            </a:r>
            <a:r>
              <a:rPr lang="en-US"/>
              <a:t> Shipment was published successfully</a:t>
            </a:r>
          </a:p>
        </p:txBody>
      </p:sp>
    </p:spTree>
    <p:extLst>
      <p:ext uri="{BB962C8B-B14F-4D97-AF65-F5344CB8AC3E}">
        <p14:creationId xmlns:p14="http://schemas.microsoft.com/office/powerpoint/2010/main" val="76696228"/>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68314" y="188913"/>
            <a:ext cx="8207375" cy="792162"/>
          </a:xfrm>
        </p:spPr>
        <p:txBody>
          <a:bodyPr/>
          <a:lstStyle/>
          <a:p>
            <a:r>
              <a:rPr lang="en-US"/>
              <a:t>Publishing Draft ASN</a:t>
            </a:r>
          </a:p>
        </p:txBody>
      </p:sp>
      <p:pic>
        <p:nvPicPr>
          <p:cNvPr id="6" name="Picture 5"/>
          <p:cNvPicPr>
            <a:picLocks noChangeAspect="1"/>
          </p:cNvPicPr>
          <p:nvPr/>
        </p:nvPicPr>
        <p:blipFill>
          <a:blip r:embed="rId3"/>
          <a:stretch>
            <a:fillRect/>
          </a:stretch>
        </p:blipFill>
        <p:spPr>
          <a:xfrm>
            <a:off x="289020" y="1585788"/>
            <a:ext cx="8207375" cy="1533930"/>
          </a:xfrm>
          <a:prstGeom prst="rect">
            <a:avLst/>
          </a:prstGeom>
        </p:spPr>
      </p:pic>
      <p:sp>
        <p:nvSpPr>
          <p:cNvPr id="7" name="TextBox 6"/>
          <p:cNvSpPr txBox="1"/>
          <p:nvPr/>
        </p:nvSpPr>
        <p:spPr>
          <a:xfrm>
            <a:off x="618564" y="1183341"/>
            <a:ext cx="3854823" cy="369332"/>
          </a:xfrm>
          <a:prstGeom prst="rect">
            <a:avLst/>
          </a:prstGeom>
          <a:noFill/>
        </p:spPr>
        <p:txBody>
          <a:bodyPr wrap="square" rtlCol="0">
            <a:spAutoFit/>
          </a:bodyPr>
          <a:lstStyle/>
          <a:p>
            <a:r>
              <a:rPr lang="en-US"/>
              <a:t>9. Clink on the hyper-link</a:t>
            </a:r>
          </a:p>
        </p:txBody>
      </p:sp>
      <p:pic>
        <p:nvPicPr>
          <p:cNvPr id="8" name="Picture 7"/>
          <p:cNvPicPr>
            <a:picLocks noChangeAspect="1"/>
          </p:cNvPicPr>
          <p:nvPr/>
        </p:nvPicPr>
        <p:blipFill>
          <a:blip r:embed="rId4"/>
          <a:stretch>
            <a:fillRect/>
          </a:stretch>
        </p:blipFill>
        <p:spPr>
          <a:xfrm>
            <a:off x="468314" y="3638330"/>
            <a:ext cx="8028081" cy="2187524"/>
          </a:xfrm>
          <a:prstGeom prst="rect">
            <a:avLst/>
          </a:prstGeom>
        </p:spPr>
      </p:pic>
      <p:sp>
        <p:nvSpPr>
          <p:cNvPr id="9" name="TextBox 8"/>
          <p:cNvSpPr txBox="1"/>
          <p:nvPr/>
        </p:nvSpPr>
        <p:spPr>
          <a:xfrm>
            <a:off x="618564" y="3119718"/>
            <a:ext cx="4912660" cy="369332"/>
          </a:xfrm>
          <a:prstGeom prst="rect">
            <a:avLst/>
          </a:prstGeom>
          <a:noFill/>
        </p:spPr>
        <p:txBody>
          <a:bodyPr wrap="square" rtlCol="0">
            <a:spAutoFit/>
          </a:bodyPr>
          <a:lstStyle/>
          <a:p>
            <a:r>
              <a:rPr lang="en-US"/>
              <a:t>10. Click on the </a:t>
            </a:r>
            <a:r>
              <a:rPr lang="en-US" err="1"/>
              <a:t>ASN</a:t>
            </a:r>
            <a:r>
              <a:rPr lang="en-US"/>
              <a:t> # Shipment #</a:t>
            </a:r>
          </a:p>
        </p:txBody>
      </p:sp>
    </p:spTree>
    <p:extLst>
      <p:ext uri="{BB962C8B-B14F-4D97-AF65-F5344CB8AC3E}">
        <p14:creationId xmlns:p14="http://schemas.microsoft.com/office/powerpoint/2010/main" val="3679143397"/>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68314" y="188913"/>
            <a:ext cx="8207375" cy="792162"/>
          </a:xfrm>
        </p:spPr>
        <p:txBody>
          <a:bodyPr/>
          <a:lstStyle/>
          <a:p>
            <a:r>
              <a:rPr lang="en-US"/>
              <a:t>Publishing Draft ASN</a:t>
            </a:r>
          </a:p>
        </p:txBody>
      </p:sp>
      <p:pic>
        <p:nvPicPr>
          <p:cNvPr id="6" name="Picture 5"/>
          <p:cNvPicPr>
            <a:picLocks noChangeAspect="1"/>
          </p:cNvPicPr>
          <p:nvPr/>
        </p:nvPicPr>
        <p:blipFill>
          <a:blip r:embed="rId3"/>
          <a:stretch>
            <a:fillRect/>
          </a:stretch>
        </p:blipFill>
        <p:spPr>
          <a:xfrm>
            <a:off x="468314" y="1837804"/>
            <a:ext cx="7996518" cy="1601305"/>
          </a:xfrm>
          <a:prstGeom prst="rect">
            <a:avLst/>
          </a:prstGeom>
        </p:spPr>
      </p:pic>
      <p:sp>
        <p:nvSpPr>
          <p:cNvPr id="7" name="TextBox 6"/>
          <p:cNvSpPr txBox="1"/>
          <p:nvPr/>
        </p:nvSpPr>
        <p:spPr>
          <a:xfrm>
            <a:off x="726140" y="1290918"/>
            <a:ext cx="5647765" cy="646331"/>
          </a:xfrm>
          <a:prstGeom prst="rect">
            <a:avLst/>
          </a:prstGeom>
          <a:noFill/>
        </p:spPr>
        <p:txBody>
          <a:bodyPr wrap="square" rtlCol="0" anchor="t">
            <a:spAutoFit/>
          </a:bodyPr>
          <a:lstStyle/>
          <a:p>
            <a:r>
              <a:rPr lang="en-US"/>
              <a:t>11. Select the printer Icon in the upper right-hand side </a:t>
            </a:r>
          </a:p>
        </p:txBody>
      </p:sp>
      <p:sp>
        <p:nvSpPr>
          <p:cNvPr id="9" name="TextBox 8"/>
          <p:cNvSpPr txBox="1"/>
          <p:nvPr/>
        </p:nvSpPr>
        <p:spPr>
          <a:xfrm>
            <a:off x="726140" y="3953439"/>
            <a:ext cx="7738691" cy="369332"/>
          </a:xfrm>
          <a:prstGeom prst="rect">
            <a:avLst/>
          </a:prstGeom>
          <a:noFill/>
        </p:spPr>
        <p:txBody>
          <a:bodyPr wrap="square" rtlCol="0">
            <a:spAutoFit/>
          </a:bodyPr>
          <a:lstStyle/>
          <a:p>
            <a:r>
              <a:rPr lang="en-US"/>
              <a:t>12. Depending on you system setting you will see PDF file to open</a:t>
            </a:r>
          </a:p>
        </p:txBody>
      </p:sp>
      <p:pic>
        <p:nvPicPr>
          <p:cNvPr id="11" name="Picture 10"/>
          <p:cNvPicPr>
            <a:picLocks noChangeAspect="1"/>
          </p:cNvPicPr>
          <p:nvPr/>
        </p:nvPicPr>
        <p:blipFill>
          <a:blip r:embed="rId4"/>
          <a:stretch>
            <a:fillRect/>
          </a:stretch>
        </p:blipFill>
        <p:spPr>
          <a:xfrm>
            <a:off x="900954" y="4322771"/>
            <a:ext cx="7342094" cy="1981294"/>
          </a:xfrm>
          <a:prstGeom prst="rect">
            <a:avLst/>
          </a:prstGeom>
        </p:spPr>
      </p:pic>
    </p:spTree>
    <p:extLst>
      <p:ext uri="{BB962C8B-B14F-4D97-AF65-F5344CB8AC3E}">
        <p14:creationId xmlns:p14="http://schemas.microsoft.com/office/powerpoint/2010/main" val="4244207453"/>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Printing ASNs</a:t>
            </a:r>
          </a:p>
        </p:txBody>
      </p:sp>
      <p:sp>
        <p:nvSpPr>
          <p:cNvPr id="3" name="Text Placeholder 2"/>
          <p:cNvSpPr>
            <a:spLocks noGrp="1"/>
          </p:cNvSpPr>
          <p:nvPr>
            <p:ph type="body" sz="quarter" idx="11"/>
          </p:nvPr>
        </p:nvSpPr>
        <p:spPr>
          <a:xfrm>
            <a:off x="228600" y="1144588"/>
            <a:ext cx="8659367" cy="5055044"/>
          </a:xfrm>
        </p:spPr>
        <p:txBody>
          <a:bodyPr/>
          <a:lstStyle/>
          <a:p>
            <a:pPr marL="514350" indent="-514350">
              <a:buFont typeface="+mj-lt"/>
              <a:buAutoNum type="arabicPeriod"/>
            </a:pPr>
            <a:r>
              <a:rPr lang="en-US" dirty="0"/>
              <a:t>Navigate to the Shipment Details page;</a:t>
            </a:r>
          </a:p>
          <a:p>
            <a:pPr lvl="1">
              <a:buFontTx/>
              <a:buChar char="-"/>
            </a:pPr>
            <a:r>
              <a:rPr lang="en-US" dirty="0"/>
              <a:t>Click </a:t>
            </a:r>
            <a:r>
              <a:rPr lang="en-US" b="1" dirty="0"/>
              <a:t>Menu, </a:t>
            </a:r>
            <a:r>
              <a:rPr lang="en-US" dirty="0"/>
              <a:t>then </a:t>
            </a:r>
            <a:r>
              <a:rPr lang="en-US" b="1" dirty="0"/>
              <a:t>Collaborative Order Management</a:t>
            </a:r>
            <a:r>
              <a:rPr lang="en-US" dirty="0"/>
              <a:t>, then under Shipment section, through </a:t>
            </a:r>
            <a:r>
              <a:rPr lang="en-US" b="1" dirty="0"/>
              <a:t>Search</a:t>
            </a:r>
            <a:r>
              <a:rPr lang="en-US" dirty="0"/>
              <a:t> or </a:t>
            </a:r>
            <a:r>
              <a:rPr lang="en-US" b="1" dirty="0"/>
              <a:t>Summary</a:t>
            </a:r>
            <a:r>
              <a:rPr lang="en-US" dirty="0"/>
              <a:t>, navigate to Shipment List page.</a:t>
            </a:r>
          </a:p>
          <a:p>
            <a:pPr lvl="1">
              <a:buFontTx/>
              <a:buChar char="-"/>
            </a:pPr>
            <a:r>
              <a:rPr lang="en-US" dirty="0"/>
              <a:t>Click on the ASN you wish to print (Under “Shipment Number” field)</a:t>
            </a:r>
          </a:p>
          <a:p>
            <a:pPr marL="514350" indent="-514350">
              <a:buFont typeface="+mj-lt"/>
              <a:buAutoNum type="arabicPeriod"/>
            </a:pPr>
            <a:r>
              <a:rPr lang="en-US" dirty="0"/>
              <a:t>Click the </a:t>
            </a:r>
            <a:r>
              <a:rPr lang="en-US" b="1" dirty="0"/>
              <a:t>Print</a:t>
            </a:r>
            <a:r>
              <a:rPr lang="en-US" dirty="0"/>
              <a:t> button, in the upper right corner.</a:t>
            </a:r>
          </a:p>
          <a:p>
            <a:pPr lvl="1">
              <a:buFontTx/>
              <a:buChar char="-"/>
            </a:pPr>
            <a:r>
              <a:rPr lang="en-US" dirty="0">
                <a:cs typeface="Helvetica"/>
              </a:rPr>
              <a:t>What happens next is dependent on your browser and your settings. The file may be downloaded automatically, or you may see a dialog asking whether you want to save </a:t>
            </a:r>
            <a:br>
              <a:rPr lang="en-US" dirty="0">
                <a:cs typeface="Helvetica"/>
              </a:rPr>
            </a:br>
            <a:r>
              <a:rPr lang="en-US" dirty="0">
                <a:cs typeface="Helvetica"/>
              </a:rPr>
              <a:t>the file or open it with a specific application</a:t>
            </a:r>
            <a:endParaRPr lang="en-US" dirty="0"/>
          </a:p>
          <a:p>
            <a:pPr marL="871538" lvl="1" indent="-514350">
              <a:buFont typeface="+mj-lt"/>
              <a:buAutoNum type="arabicPeriod"/>
            </a:pPr>
            <a:endParaRPr lang="en-US" dirty="0"/>
          </a:p>
          <a:p>
            <a:pPr marL="0" indent="0">
              <a:buNone/>
            </a:pP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314" y="3566160"/>
            <a:ext cx="8207375" cy="2633472"/>
          </a:xfrm>
          <a:prstGeom prst="rect">
            <a:avLst/>
          </a:prstGeom>
          <a:ln w="19050">
            <a:solidFill>
              <a:schemeClr val="tx1"/>
            </a:solidFill>
          </a:ln>
        </p:spPr>
      </p:pic>
      <p:sp>
        <p:nvSpPr>
          <p:cNvPr id="5" name="Rectangle: Rounded Corners 6"/>
          <p:cNvSpPr/>
          <p:nvPr/>
        </p:nvSpPr>
        <p:spPr>
          <a:xfrm>
            <a:off x="8186832" y="4099424"/>
            <a:ext cx="255651" cy="199492"/>
          </a:xfrm>
          <a:prstGeom prst="roundRect">
            <a:avLst/>
          </a:prstGeom>
          <a:noFill/>
          <a:ln w="38100">
            <a:solidFill>
              <a:schemeClr val="accent5"/>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4135139"/>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ASN PDF Sample</a:t>
            </a:r>
          </a:p>
        </p:txBody>
      </p:sp>
      <p:pic>
        <p:nvPicPr>
          <p:cNvPr id="5" name="Picture 4"/>
          <p:cNvPicPr>
            <a:picLocks noChangeAspect="1"/>
          </p:cNvPicPr>
          <p:nvPr/>
        </p:nvPicPr>
        <p:blipFill>
          <a:blip r:embed="rId3"/>
          <a:stretch>
            <a:fillRect/>
          </a:stretch>
        </p:blipFill>
        <p:spPr>
          <a:xfrm>
            <a:off x="589142" y="1754078"/>
            <a:ext cx="5620903" cy="4153839"/>
          </a:xfrm>
          <a:prstGeom prst="rect">
            <a:avLst/>
          </a:prstGeom>
        </p:spPr>
      </p:pic>
      <p:sp>
        <p:nvSpPr>
          <p:cNvPr id="3" name="TextBox 2">
            <a:extLst>
              <a:ext uri="{FF2B5EF4-FFF2-40B4-BE49-F238E27FC236}">
                <a16:creationId xmlns:a16="http://schemas.microsoft.com/office/drawing/2014/main" xmlns="" id="{900F165C-597F-48F1-B468-D9D4E24B7B1A}"/>
              </a:ext>
            </a:extLst>
          </p:cNvPr>
          <p:cNvSpPr txBox="1"/>
          <p:nvPr/>
        </p:nvSpPr>
        <p:spPr>
          <a:xfrm>
            <a:off x="591518" y="1185619"/>
            <a:ext cx="4912962" cy="64633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Arial"/>
                <a:cs typeface="Arial"/>
              </a:rPr>
              <a:t>Print the ASN and attach to your shipment</a:t>
            </a:r>
            <a:endParaRPr lang="en-US" dirty="0"/>
          </a:p>
          <a:p>
            <a:pPr algn="l"/>
            <a:endParaRPr lang="en-US" dirty="0"/>
          </a:p>
        </p:txBody>
      </p:sp>
    </p:spTree>
    <p:extLst>
      <p:ext uri="{BB962C8B-B14F-4D97-AF65-F5344CB8AC3E}">
        <p14:creationId xmlns:p14="http://schemas.microsoft.com/office/powerpoint/2010/main" val="2645200003"/>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409237" y="3145536"/>
            <a:ext cx="5429273" cy="3039367"/>
            <a:chOff x="1659720" y="3422192"/>
            <a:chExt cx="5580065" cy="3023731"/>
          </a:xfrm>
        </p:grpSpPr>
        <p:pic>
          <p:nvPicPr>
            <p:cNvPr id="4" name="Picture 3"/>
            <p:cNvPicPr>
              <a:picLocks noChangeAspect="1"/>
            </p:cNvPicPr>
            <p:nvPr/>
          </p:nvPicPr>
          <p:blipFill rotWithShape="1">
            <a:blip r:embed="rId3"/>
            <a:srcRect l="555" t="25660" r="20555" b="6027"/>
            <a:stretch/>
          </p:blipFill>
          <p:spPr>
            <a:xfrm>
              <a:off x="1659720" y="3422192"/>
              <a:ext cx="5580065" cy="3023731"/>
            </a:xfrm>
            <a:prstGeom prst="rect">
              <a:avLst/>
            </a:prstGeom>
            <a:ln w="19050">
              <a:solidFill>
                <a:schemeClr val="tx1"/>
              </a:solidFill>
            </a:ln>
          </p:spPr>
        </p:pic>
        <p:sp>
          <p:nvSpPr>
            <p:cNvPr id="5" name="Rectangle: Rounded Corners 6"/>
            <p:cNvSpPr/>
            <p:nvPr/>
          </p:nvSpPr>
          <p:spPr>
            <a:xfrm>
              <a:off x="1770115" y="6196862"/>
              <a:ext cx="878818" cy="198152"/>
            </a:xfrm>
            <a:prstGeom prst="roundRect">
              <a:avLst/>
            </a:prstGeom>
            <a:noFill/>
            <a:ln w="28575">
              <a:solidFill>
                <a:srgbClr val="FF5100"/>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 name="Rectangle: Rounded Corners 7"/>
            <p:cNvSpPr/>
            <p:nvPr/>
          </p:nvSpPr>
          <p:spPr>
            <a:xfrm>
              <a:off x="1874484" y="4811572"/>
              <a:ext cx="227693" cy="194061"/>
            </a:xfrm>
            <a:prstGeom prst="roundRect">
              <a:avLst/>
            </a:prstGeom>
            <a:noFill/>
            <a:ln w="28575">
              <a:solidFill>
                <a:srgbClr val="FF5100"/>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lstStyle/>
          <a:p>
            <a:r>
              <a:rPr lang="en-US" dirty="0">
                <a:ea typeface="ＭＳ Ｐゴシック"/>
                <a:cs typeface="ＭＳ Ｐゴシック"/>
              </a:rPr>
              <a:t>Editing and Canceling Shipments (Supplier)</a:t>
            </a:r>
            <a:endParaRPr lang="en-US" dirty="0"/>
          </a:p>
        </p:txBody>
      </p:sp>
      <p:sp>
        <p:nvSpPr>
          <p:cNvPr id="3" name="Text Placeholder 2"/>
          <p:cNvSpPr>
            <a:spLocks noGrp="1"/>
          </p:cNvSpPr>
          <p:nvPr>
            <p:ph type="body" sz="quarter" idx="11"/>
          </p:nvPr>
        </p:nvSpPr>
        <p:spPr>
          <a:xfrm>
            <a:off x="268030" y="1157342"/>
            <a:ext cx="8570480" cy="5137132"/>
          </a:xfrm>
        </p:spPr>
        <p:txBody>
          <a:bodyPr/>
          <a:lstStyle/>
          <a:p>
            <a:pPr marL="514350" indent="-514350">
              <a:buFont typeface="+mj-lt"/>
              <a:buAutoNum type="arabicPeriod"/>
            </a:pPr>
            <a:r>
              <a:rPr lang="en-US" dirty="0"/>
              <a:t>Navigate to the Shipment List using Search or Summary.</a:t>
            </a:r>
          </a:p>
          <a:p>
            <a:pPr marL="866775" lvl="1" indent="-514350"/>
            <a:r>
              <a:rPr lang="en-US" dirty="0"/>
              <a:t>Optional, click the </a:t>
            </a:r>
            <a:r>
              <a:rPr lang="en-US" b="1" dirty="0"/>
              <a:t>Shipment Number </a:t>
            </a:r>
            <a:r>
              <a:rPr lang="en-US" dirty="0"/>
              <a:t>to access the Details page.</a:t>
            </a:r>
          </a:p>
          <a:p>
            <a:pPr marL="514350" indent="-514350">
              <a:buFont typeface="+mj-lt"/>
              <a:buAutoNum type="arabicPeriod"/>
            </a:pPr>
            <a:r>
              <a:rPr lang="en-US" dirty="0"/>
              <a:t>Select the Shipment Number checkbox to select the desired item(s).</a:t>
            </a:r>
          </a:p>
          <a:p>
            <a:pPr lvl="1">
              <a:buFontTx/>
              <a:buChar char="-"/>
            </a:pPr>
            <a:r>
              <a:rPr lang="en-US" dirty="0"/>
              <a:t>Make any edits necessary in the editable fields in the shipment line or header (see next slide for editable fields)</a:t>
            </a:r>
          </a:p>
          <a:p>
            <a:pPr marL="514350" indent="-514350">
              <a:buFont typeface="+mj-lt"/>
              <a:buAutoNum type="arabicPeriod"/>
            </a:pPr>
            <a:r>
              <a:rPr lang="en-US" dirty="0"/>
              <a:t>Click </a:t>
            </a:r>
            <a:r>
              <a:rPr lang="en-US" b="1" dirty="0"/>
              <a:t>Update</a:t>
            </a:r>
            <a:r>
              <a:rPr lang="en-US" dirty="0"/>
              <a:t> to incorporate any edits.</a:t>
            </a:r>
          </a:p>
          <a:p>
            <a:pPr marL="638175" lvl="1" indent="-285750">
              <a:buFontTx/>
              <a:buChar char="-"/>
            </a:pPr>
            <a:r>
              <a:rPr lang="en-US" dirty="0"/>
              <a:t>Any edits made are also </a:t>
            </a:r>
          </a:p>
          <a:p>
            <a:pPr marL="352425" lvl="1" indent="0">
              <a:buNone/>
            </a:pPr>
            <a:r>
              <a:rPr lang="en-US" dirty="0"/>
              <a:t>visible in the History for that </a:t>
            </a:r>
          </a:p>
          <a:p>
            <a:pPr marL="352425" lvl="1" indent="0">
              <a:buNone/>
            </a:pPr>
            <a:r>
              <a:rPr lang="en-US" dirty="0"/>
              <a:t>ASN</a:t>
            </a:r>
          </a:p>
          <a:p>
            <a:pPr marL="514350" indent="-514350">
              <a:buFont typeface="+mj-lt"/>
              <a:buAutoNum type="arabicPeriod"/>
            </a:pPr>
            <a:r>
              <a:rPr lang="en-US" dirty="0"/>
              <a:t>Click </a:t>
            </a:r>
            <a:r>
              <a:rPr lang="en-US" b="1" dirty="0"/>
              <a:t>Cancel</a:t>
            </a:r>
            <a:r>
              <a:rPr lang="en-US" dirty="0"/>
              <a:t> if you wish</a:t>
            </a:r>
          </a:p>
          <a:p>
            <a:pPr marL="0" indent="0">
              <a:buNone/>
            </a:pPr>
            <a:r>
              <a:rPr lang="en-US" dirty="0"/>
              <a:t> to cancel the shipment line(s).</a:t>
            </a:r>
          </a:p>
          <a:p>
            <a:pPr lvl="1">
              <a:buFontTx/>
              <a:buChar char="-"/>
            </a:pPr>
            <a:r>
              <a:rPr lang="en-US" dirty="0"/>
              <a:t>Note: You will not be able </a:t>
            </a:r>
          </a:p>
          <a:p>
            <a:pPr marL="357188" lvl="1" indent="0">
              <a:buNone/>
            </a:pPr>
            <a:r>
              <a:rPr lang="en-US" dirty="0"/>
              <a:t>to re-open any shipments that </a:t>
            </a:r>
          </a:p>
          <a:p>
            <a:pPr marL="357188" lvl="1" indent="0">
              <a:buNone/>
            </a:pPr>
            <a:r>
              <a:rPr lang="en-US" dirty="0"/>
              <a:t>have been cancelled. You will </a:t>
            </a:r>
          </a:p>
          <a:p>
            <a:pPr marL="357188" lvl="1" indent="0">
              <a:buNone/>
            </a:pPr>
            <a:r>
              <a:rPr lang="en-US" dirty="0"/>
              <a:t>have to create a new ASN for</a:t>
            </a:r>
          </a:p>
          <a:p>
            <a:pPr marL="357188" lvl="1" indent="0">
              <a:buNone/>
            </a:pPr>
            <a:r>
              <a:rPr lang="en-US" dirty="0"/>
              <a:t> that PO. </a:t>
            </a:r>
          </a:p>
          <a:p>
            <a:pPr marL="357188" lvl="1" indent="0">
              <a:buNone/>
            </a:pPr>
            <a:endParaRPr lang="en-US" dirty="0"/>
          </a:p>
          <a:p>
            <a:pPr lvl="1">
              <a:buFontTx/>
              <a:buChar char="-"/>
            </a:pPr>
            <a:endParaRPr lang="en-US" dirty="0"/>
          </a:p>
          <a:p>
            <a:pPr marL="357188" lvl="1" indent="0">
              <a:buNone/>
            </a:pPr>
            <a:endParaRPr lang="en-US" dirty="0"/>
          </a:p>
          <a:p>
            <a:pPr marL="0" indent="0">
              <a:buNone/>
            </a:pPr>
            <a:endParaRPr lang="en-US" dirty="0"/>
          </a:p>
          <a:p>
            <a:pPr marL="514350" indent="-514350">
              <a:buFont typeface="+mj-lt"/>
              <a:buAutoNum type="arabicPeriod"/>
            </a:pPr>
            <a:endParaRPr lang="en-US" dirty="0"/>
          </a:p>
          <a:p>
            <a:pPr marL="0" indent="0">
              <a:buNone/>
            </a:pPr>
            <a:endParaRPr lang="en-US" dirty="0"/>
          </a:p>
        </p:txBody>
      </p:sp>
    </p:spTree>
    <p:extLst>
      <p:ext uri="{BB962C8B-B14F-4D97-AF65-F5344CB8AC3E}">
        <p14:creationId xmlns:p14="http://schemas.microsoft.com/office/powerpoint/2010/main" val="3737541749"/>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Creating an ASN</a:t>
            </a:r>
          </a:p>
        </p:txBody>
      </p:sp>
      <p:sp>
        <p:nvSpPr>
          <p:cNvPr id="3" name="Text Placeholder 2"/>
          <p:cNvSpPr>
            <a:spLocks noGrp="1"/>
          </p:cNvSpPr>
          <p:nvPr>
            <p:ph type="body" sz="quarter" idx="11"/>
          </p:nvPr>
        </p:nvSpPr>
        <p:spPr/>
        <p:txBody>
          <a:bodyPr/>
          <a:lstStyle/>
          <a:p>
            <a:pPr marL="514350" indent="-514350">
              <a:buFont typeface="+mj-lt"/>
              <a:buAutoNum type="arabicPeriod"/>
            </a:pPr>
            <a:r>
              <a:rPr lang="en-US"/>
              <a:t>Click </a:t>
            </a:r>
            <a:r>
              <a:rPr lang="en-US" b="1"/>
              <a:t>Menu</a:t>
            </a:r>
            <a:r>
              <a:rPr lang="en-US"/>
              <a:t>, then click </a:t>
            </a:r>
            <a:r>
              <a:rPr lang="en-US" b="1"/>
              <a:t>Collaborative Order Management</a:t>
            </a:r>
            <a:r>
              <a:rPr lang="en-US"/>
              <a:t>, and then click </a:t>
            </a:r>
            <a:r>
              <a:rPr lang="en-US" b="1"/>
              <a:t>Create Shipment.</a:t>
            </a:r>
          </a:p>
          <a:p>
            <a:pPr lvl="1"/>
            <a:r>
              <a:rPr lang="en-US"/>
              <a:t>Under the Shipment options.</a:t>
            </a:r>
          </a:p>
          <a:p>
            <a:pPr marL="514350" indent="-514350">
              <a:buFont typeface="+mj-lt"/>
              <a:buAutoNum type="arabicPeriod"/>
            </a:pPr>
            <a:r>
              <a:rPr lang="en-US"/>
              <a:t>Select </a:t>
            </a:r>
            <a:r>
              <a:rPr lang="en-US" b="1"/>
              <a:t>Discrete Order </a:t>
            </a:r>
            <a:br>
              <a:rPr lang="en-US" b="1"/>
            </a:br>
            <a:r>
              <a:rPr lang="en-US"/>
              <a:t>from the drop-down.</a:t>
            </a:r>
          </a:p>
          <a:p>
            <a:pPr marL="514350" indent="-514350">
              <a:buFont typeface="+mj-lt"/>
              <a:buAutoNum type="arabicPeriod"/>
            </a:pPr>
            <a:r>
              <a:rPr lang="en-US"/>
              <a:t>For </a:t>
            </a:r>
            <a:r>
              <a:rPr lang="en-US" b="1"/>
              <a:t>Schedule </a:t>
            </a:r>
            <a:r>
              <a:rPr lang="en-US"/>
              <a:t>State, </a:t>
            </a:r>
            <a:br>
              <a:rPr lang="en-US"/>
            </a:br>
            <a:r>
              <a:rPr lang="en-US"/>
              <a:t>ensure only Accepted is </a:t>
            </a:r>
            <a:br>
              <a:rPr lang="en-US"/>
            </a:br>
            <a:r>
              <a:rPr lang="en-US"/>
              <a:t>selected.</a:t>
            </a:r>
          </a:p>
          <a:p>
            <a:pPr marL="514350" indent="-514350">
              <a:buFont typeface="+mj-lt"/>
              <a:buAutoNum type="arabicPeriod"/>
            </a:pPr>
            <a:r>
              <a:rPr lang="en-US"/>
              <a:t>Enter your search criteria.</a:t>
            </a:r>
          </a:p>
          <a:p>
            <a:pPr marL="514350" indent="-514350">
              <a:buFont typeface="+mj-lt"/>
              <a:buAutoNum type="arabicPeriod"/>
            </a:pPr>
            <a:r>
              <a:rPr lang="en-US"/>
              <a:t>Click </a:t>
            </a:r>
            <a:r>
              <a:rPr lang="en-US" b="1"/>
              <a:t>Search</a:t>
            </a:r>
            <a:r>
              <a:rPr lang="en-US"/>
              <a:t>.</a:t>
            </a:r>
          </a:p>
          <a:p>
            <a:pPr marL="0" indent="0">
              <a:buNone/>
            </a:pPr>
            <a:endParaRPr lang="en-US"/>
          </a:p>
        </p:txBody>
      </p:sp>
      <p:pic>
        <p:nvPicPr>
          <p:cNvPr id="4" name="Picture 3"/>
          <p:cNvPicPr>
            <a:picLocks noChangeAspect="1"/>
          </p:cNvPicPr>
          <p:nvPr/>
        </p:nvPicPr>
        <p:blipFill rotWithShape="1">
          <a:blip r:embed="rId3"/>
          <a:srcRect l="380" t="27907" r="1497" b="1428"/>
          <a:stretch/>
        </p:blipFill>
        <p:spPr>
          <a:xfrm>
            <a:off x="3821871" y="1541497"/>
            <a:ext cx="4853817" cy="2223632"/>
          </a:xfrm>
          <a:prstGeom prst="rect">
            <a:avLst/>
          </a:prstGeom>
          <a:ln w="19050">
            <a:solidFill>
              <a:schemeClr val="tx1"/>
            </a:solidFill>
          </a:ln>
        </p:spPr>
      </p:pic>
      <p:sp>
        <p:nvSpPr>
          <p:cNvPr id="5" name="Rectangle: Rounded Corners 6"/>
          <p:cNvSpPr/>
          <p:nvPr/>
        </p:nvSpPr>
        <p:spPr>
          <a:xfrm>
            <a:off x="7865219" y="1994584"/>
            <a:ext cx="815433" cy="291416"/>
          </a:xfrm>
          <a:prstGeom prst="roundRect">
            <a:avLst/>
          </a:prstGeom>
          <a:noFill/>
          <a:ln w="28575">
            <a:solidFill>
              <a:srgbClr val="FF5100"/>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4"/>
          <a:srcRect l="1394" t="25070" r="1509" b="846"/>
          <a:stretch/>
        </p:blipFill>
        <p:spPr>
          <a:xfrm>
            <a:off x="2491334" y="3928643"/>
            <a:ext cx="5373885" cy="2205021"/>
          </a:xfrm>
          <a:prstGeom prst="rect">
            <a:avLst/>
          </a:prstGeom>
          <a:ln w="19050">
            <a:solidFill>
              <a:schemeClr val="tx1"/>
            </a:solidFill>
          </a:ln>
        </p:spPr>
      </p:pic>
      <p:sp>
        <p:nvSpPr>
          <p:cNvPr id="7" name="Rectangle: Rounded Corners 7"/>
          <p:cNvSpPr/>
          <p:nvPr/>
        </p:nvSpPr>
        <p:spPr>
          <a:xfrm>
            <a:off x="2781300" y="5842945"/>
            <a:ext cx="495300" cy="341957"/>
          </a:xfrm>
          <a:prstGeom prst="roundRect">
            <a:avLst/>
          </a:prstGeom>
          <a:noFill/>
          <a:ln w="28575">
            <a:solidFill>
              <a:srgbClr val="FF5100"/>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Rounded Corners 8"/>
          <p:cNvSpPr/>
          <p:nvPr/>
        </p:nvSpPr>
        <p:spPr>
          <a:xfrm>
            <a:off x="5232400" y="4805026"/>
            <a:ext cx="2594719" cy="452774"/>
          </a:xfrm>
          <a:prstGeom prst="roundRect">
            <a:avLst/>
          </a:prstGeom>
          <a:noFill/>
          <a:ln w="28575">
            <a:solidFill>
              <a:srgbClr val="FF5100"/>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9224988"/>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Editable ASN Fields</a:t>
            </a:r>
          </a:p>
        </p:txBody>
      </p:sp>
      <p:sp>
        <p:nvSpPr>
          <p:cNvPr id="3" name="Text Placeholder 2"/>
          <p:cNvSpPr>
            <a:spLocks noGrp="1"/>
          </p:cNvSpPr>
          <p:nvPr>
            <p:ph type="body" sz="quarter" idx="11"/>
          </p:nvPr>
        </p:nvSpPr>
        <p:spPr>
          <a:xfrm>
            <a:off x="244549" y="1173896"/>
            <a:ext cx="8814391" cy="5333230"/>
          </a:xfrm>
        </p:spPr>
        <p:txBody>
          <a:bodyPr/>
          <a:lstStyle/>
          <a:p>
            <a:r>
              <a:rPr lang="en-US" dirty="0"/>
              <a:t>Fields supplier can update Shipment Lines in “Shipped” state:</a:t>
            </a:r>
          </a:p>
          <a:p>
            <a:pPr lvl="1"/>
            <a:r>
              <a:rPr lang="en-US" dirty="0"/>
              <a:t>Shipment Date</a:t>
            </a:r>
          </a:p>
          <a:p>
            <a:pPr lvl="1"/>
            <a:r>
              <a:rPr lang="en-US" dirty="0"/>
              <a:t>Planned Delivery Date</a:t>
            </a:r>
          </a:p>
          <a:p>
            <a:pPr lvl="1"/>
            <a:r>
              <a:rPr lang="en-US" dirty="0"/>
              <a:t>Shipment Quantity</a:t>
            </a:r>
          </a:p>
          <a:p>
            <a:pPr lvl="1"/>
            <a:r>
              <a:rPr lang="en-US" dirty="0"/>
              <a:t>Others </a:t>
            </a:r>
          </a:p>
          <a:p>
            <a:endParaRPr lang="en-US" dirty="0"/>
          </a:p>
        </p:txBody>
      </p:sp>
      <p:pic>
        <p:nvPicPr>
          <p:cNvPr id="4" name="Picture 3"/>
          <p:cNvPicPr>
            <a:picLocks noChangeAspect="1"/>
          </p:cNvPicPr>
          <p:nvPr/>
        </p:nvPicPr>
        <p:blipFill rotWithShape="1">
          <a:blip r:embed="rId3"/>
          <a:srcRect l="555" t="25364" r="3056" b="1394"/>
          <a:stretch/>
        </p:blipFill>
        <p:spPr>
          <a:xfrm>
            <a:off x="367277" y="2878020"/>
            <a:ext cx="4432387" cy="2107623"/>
          </a:xfrm>
          <a:prstGeom prst="rect">
            <a:avLst/>
          </a:prstGeom>
          <a:ln w="19050">
            <a:solidFill>
              <a:schemeClr val="tx1"/>
            </a:solidFill>
          </a:ln>
        </p:spPr>
      </p:pic>
      <p:pic>
        <p:nvPicPr>
          <p:cNvPr id="5" name="Picture 4"/>
          <p:cNvPicPr>
            <a:picLocks noChangeAspect="1"/>
          </p:cNvPicPr>
          <p:nvPr/>
        </p:nvPicPr>
        <p:blipFill rotWithShape="1">
          <a:blip r:embed="rId4"/>
          <a:srcRect l="370" t="18949" r="3241" b="2072"/>
          <a:stretch/>
        </p:blipFill>
        <p:spPr>
          <a:xfrm>
            <a:off x="4799664" y="2878020"/>
            <a:ext cx="4110420" cy="2107623"/>
          </a:xfrm>
          <a:prstGeom prst="rect">
            <a:avLst/>
          </a:prstGeom>
          <a:ln w="19050">
            <a:solidFill>
              <a:schemeClr val="tx1"/>
            </a:solidFill>
          </a:ln>
        </p:spPr>
      </p:pic>
      <p:grpSp>
        <p:nvGrpSpPr>
          <p:cNvPr id="26" name="Group 25"/>
          <p:cNvGrpSpPr/>
          <p:nvPr/>
        </p:nvGrpSpPr>
        <p:grpSpPr>
          <a:xfrm>
            <a:off x="1123770" y="4985643"/>
            <a:ext cx="5665638" cy="1409746"/>
            <a:chOff x="1930808" y="4985643"/>
            <a:chExt cx="5665638" cy="1409746"/>
          </a:xfrm>
        </p:grpSpPr>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30808" y="4985643"/>
              <a:ext cx="5665638" cy="1409746"/>
            </a:xfrm>
            <a:prstGeom prst="rect">
              <a:avLst/>
            </a:prstGeom>
            <a:ln w="19050">
              <a:solidFill>
                <a:schemeClr val="tx1"/>
              </a:solidFill>
            </a:ln>
          </p:spPr>
        </p:pic>
        <p:sp>
          <p:nvSpPr>
            <p:cNvPr id="8" name="Rounded Rectangle 7"/>
            <p:cNvSpPr/>
            <p:nvPr/>
          </p:nvSpPr>
          <p:spPr>
            <a:xfrm>
              <a:off x="4635795" y="5550195"/>
              <a:ext cx="1828800" cy="595424"/>
            </a:xfrm>
            <a:prstGeom prst="round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4167962" y="1905242"/>
            <a:ext cx="1520456" cy="523220"/>
            <a:chOff x="9526771" y="1320451"/>
            <a:chExt cx="1520456" cy="523220"/>
          </a:xfrm>
        </p:grpSpPr>
        <p:sp>
          <p:nvSpPr>
            <p:cNvPr id="10" name="Rounded Rectangle 9"/>
            <p:cNvSpPr/>
            <p:nvPr/>
          </p:nvSpPr>
          <p:spPr>
            <a:xfrm>
              <a:off x="9526771" y="1320451"/>
              <a:ext cx="1520456" cy="523220"/>
            </a:xfrm>
            <a:prstGeom prst="roundRect">
              <a:avLst/>
            </a:prstGeom>
            <a:solidFill>
              <a:schemeClr val="bg1"/>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654362" y="1320451"/>
              <a:ext cx="1307805" cy="523220"/>
            </a:xfrm>
            <a:prstGeom prst="rect">
              <a:avLst/>
            </a:prstGeom>
            <a:noFill/>
          </p:spPr>
          <p:txBody>
            <a:bodyPr wrap="square" rtlCol="0">
              <a:spAutoFit/>
            </a:bodyPr>
            <a:lstStyle/>
            <a:p>
              <a:pPr algn="ctr"/>
              <a:r>
                <a:rPr lang="en-US" sz="1400" dirty="0"/>
                <a:t>Editable fields in Header</a:t>
              </a:r>
            </a:p>
          </p:txBody>
        </p:sp>
      </p:grpSp>
      <p:cxnSp>
        <p:nvCxnSpPr>
          <p:cNvPr id="13" name="Straight Arrow Connector 12"/>
          <p:cNvCxnSpPr/>
          <p:nvPr/>
        </p:nvCxnSpPr>
        <p:spPr>
          <a:xfrm>
            <a:off x="5603358" y="2428462"/>
            <a:ext cx="467833" cy="449558"/>
          </a:xfrm>
          <a:prstGeom prst="straightConnector1">
            <a:avLst/>
          </a:prstGeom>
          <a:ln w="2857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3732030" y="2381250"/>
            <a:ext cx="435932" cy="496770"/>
          </a:xfrm>
          <a:prstGeom prst="straightConnector1">
            <a:avLst/>
          </a:prstGeom>
          <a:ln w="2857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7094834" y="5222958"/>
            <a:ext cx="1509824" cy="820933"/>
            <a:chOff x="9536880" y="1320450"/>
            <a:chExt cx="1435396" cy="954107"/>
          </a:xfrm>
        </p:grpSpPr>
        <p:sp>
          <p:nvSpPr>
            <p:cNvPr id="24" name="Rounded Rectangle 23"/>
            <p:cNvSpPr/>
            <p:nvPr/>
          </p:nvSpPr>
          <p:spPr>
            <a:xfrm>
              <a:off x="9536880" y="1320450"/>
              <a:ext cx="1435396" cy="954107"/>
            </a:xfrm>
            <a:prstGeom prst="roundRect">
              <a:avLst/>
            </a:prstGeom>
            <a:solidFill>
              <a:schemeClr val="bg1"/>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9638366" y="1398421"/>
              <a:ext cx="1247959" cy="738663"/>
            </a:xfrm>
            <a:prstGeom prst="rect">
              <a:avLst/>
            </a:prstGeom>
            <a:noFill/>
          </p:spPr>
          <p:txBody>
            <a:bodyPr wrap="square" rtlCol="0">
              <a:spAutoFit/>
            </a:bodyPr>
            <a:lstStyle/>
            <a:p>
              <a:pPr algn="ctr"/>
              <a:r>
                <a:rPr lang="en-US" sz="1400" dirty="0"/>
                <a:t>Editable fields in Shipment List/Line level</a:t>
              </a:r>
            </a:p>
          </p:txBody>
        </p:sp>
      </p:grpSp>
      <p:cxnSp>
        <p:nvCxnSpPr>
          <p:cNvPr id="27" name="Straight Arrow Connector 26"/>
          <p:cNvCxnSpPr/>
          <p:nvPr/>
        </p:nvCxnSpPr>
        <p:spPr>
          <a:xfrm flipH="1">
            <a:off x="5688418" y="5550195"/>
            <a:ext cx="1406416" cy="57631"/>
          </a:xfrm>
          <a:prstGeom prst="straightConnector1">
            <a:avLst/>
          </a:prstGeom>
          <a:ln w="2857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3605995"/>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E2Open Receipt </a:t>
            </a:r>
            <a:endParaRPr lang="en-US" dirty="0">
              <a:cs typeface="Arial"/>
            </a:endParaRPr>
          </a:p>
        </p:txBody>
      </p:sp>
      <p:pic>
        <p:nvPicPr>
          <p:cNvPr id="13" name="Picture Placeholder 12"/>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3541" r="13541"/>
          <a:stretch>
            <a:fillRect/>
          </a:stretch>
        </p:blipFill>
        <p:spPr/>
      </p:pic>
    </p:spTree>
    <p:extLst>
      <p:ext uri="{BB962C8B-B14F-4D97-AF65-F5344CB8AC3E}">
        <p14:creationId xmlns:p14="http://schemas.microsoft.com/office/powerpoint/2010/main" val="134063545"/>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181600" y="6667500"/>
            <a:ext cx="2286000" cy="148759"/>
          </a:xfrm>
          <a:prstGeom prst="rect">
            <a:avLst/>
          </a:prstGeom>
          <a:noFill/>
        </p:spPr>
        <p:txBody>
          <a:bodyPr vert="horz" lIns="12700" tIns="12700" rIns="12700" bIns="12700" rtlCol="0">
            <a:spAutoFit/>
          </a:bodyPr>
          <a:lstStyle/>
          <a:p>
            <a:r>
              <a:rPr lang="en-US" sz="800">
                <a:solidFill>
                  <a:schemeClr val="bg1"/>
                </a:solidFill>
              </a:rPr>
              <a:t>Johnson Controls Inc.-INTERNAL-(Peter Daniel)</a:t>
            </a:r>
          </a:p>
        </p:txBody>
      </p:sp>
      <p:sp>
        <p:nvSpPr>
          <p:cNvPr id="3" name="Title 3"/>
          <p:cNvSpPr>
            <a:spLocks noGrp="1"/>
          </p:cNvSpPr>
          <p:nvPr>
            <p:ph type="title"/>
          </p:nvPr>
        </p:nvSpPr>
        <p:spPr>
          <a:xfrm>
            <a:off x="600075" y="276224"/>
            <a:ext cx="8172450" cy="709613"/>
          </a:xfrm>
        </p:spPr>
        <p:txBody>
          <a:bodyPr/>
          <a:lstStyle/>
          <a:p>
            <a:r>
              <a:rPr lang="en-US" sz="2800"/>
              <a:t>Receipts</a:t>
            </a:r>
          </a:p>
        </p:txBody>
      </p:sp>
      <p:sp>
        <p:nvSpPr>
          <p:cNvPr id="4" name="Rectangle 3"/>
          <p:cNvSpPr/>
          <p:nvPr/>
        </p:nvSpPr>
        <p:spPr>
          <a:xfrm>
            <a:off x="424543" y="1432224"/>
            <a:ext cx="8172450" cy="2217212"/>
          </a:xfrm>
          <a:prstGeom prst="rect">
            <a:avLst/>
          </a:prstGeom>
        </p:spPr>
        <p:txBody>
          <a:bodyPr wrap="square">
            <a:spAutoFit/>
          </a:bodyPr>
          <a:lstStyle/>
          <a:p>
            <a:pPr marL="457200" lvl="0" indent="-457200" defTabSz="653101" fontAlgn="auto">
              <a:spcBef>
                <a:spcPts val="0"/>
              </a:spcBef>
              <a:spcAft>
                <a:spcPts val="1200"/>
              </a:spcAft>
              <a:buClr>
                <a:srgbClr val="FF5100"/>
              </a:buClr>
              <a:buSzPct val="100000"/>
              <a:buFont typeface="Arial" panose="020B0604020202020204" pitchFamily="34" charset="0"/>
              <a:buChar char="•"/>
            </a:pPr>
            <a:r>
              <a:rPr lang="en-US" sz="2400">
                <a:solidFill>
                  <a:srgbClr val="000000"/>
                </a:solidFill>
                <a:latin typeface="Helvetica" pitchFamily="2" charset="0"/>
                <a:cs typeface="+mn-cs"/>
              </a:rPr>
              <a:t>JCI publishes the receipts to the system indicating the material receipt information</a:t>
            </a:r>
            <a:r>
              <a:rPr lang="en-US" sz="2400">
                <a:solidFill>
                  <a:srgbClr val="000000"/>
                </a:solidFill>
                <a:latin typeface="Helvetica" pitchFamily="2" charset="0"/>
                <a:cs typeface="Helvetica"/>
              </a:rPr>
              <a:t>.</a:t>
            </a:r>
            <a:endParaRPr lang="en-US" sz="2400">
              <a:solidFill>
                <a:srgbClr val="000000"/>
              </a:solidFill>
              <a:latin typeface="Helvetica" pitchFamily="2" charset="0"/>
              <a:cs typeface="+mn-cs"/>
            </a:endParaRPr>
          </a:p>
          <a:p>
            <a:pPr marL="457200" lvl="0" indent="-457200" defTabSz="653101" fontAlgn="auto">
              <a:spcBef>
                <a:spcPts val="0"/>
              </a:spcBef>
              <a:spcAft>
                <a:spcPts val="1200"/>
              </a:spcAft>
              <a:buClr>
                <a:srgbClr val="FF5100"/>
              </a:buClr>
              <a:buSzPct val="100000"/>
              <a:buFont typeface="Arial" panose="020B0604020202020204" pitchFamily="34" charset="0"/>
              <a:buChar char="•"/>
            </a:pPr>
            <a:r>
              <a:rPr lang="en-US" sz="2400">
                <a:solidFill>
                  <a:srgbClr val="000000"/>
                </a:solidFill>
                <a:latin typeface="Helvetica" pitchFamily="2" charset="0"/>
                <a:cs typeface="+mn-cs"/>
              </a:rPr>
              <a:t>Receipts created in JCI ERP system always refer to a valid shipment line</a:t>
            </a:r>
            <a:r>
              <a:rPr lang="en-US" sz="2400">
                <a:solidFill>
                  <a:srgbClr val="000000"/>
                </a:solidFill>
                <a:latin typeface="Helvetica" pitchFamily="2" charset="0"/>
                <a:cs typeface="Helvetica"/>
              </a:rPr>
              <a:t>.</a:t>
            </a:r>
          </a:p>
          <a:p>
            <a:pPr marL="809625" lvl="1" indent="-349250" defTabSz="653101" fontAlgn="auto">
              <a:spcBef>
                <a:spcPts val="0"/>
              </a:spcBef>
              <a:spcAft>
                <a:spcPts val="1200"/>
              </a:spcAft>
              <a:buClr>
                <a:srgbClr val="5085CC"/>
              </a:buClr>
              <a:buFont typeface="Courier New" panose="02070309020205020404" pitchFamily="49" charset="0"/>
              <a:buChar char="o"/>
            </a:pPr>
            <a:r>
              <a:rPr lang="en-US">
                <a:solidFill>
                  <a:srgbClr val="000000"/>
                </a:solidFill>
                <a:latin typeface="Helvetica" pitchFamily="2" charset="0"/>
                <a:cs typeface="+mn-cs"/>
              </a:rPr>
              <a:t>Receipt are always created in </a:t>
            </a:r>
            <a:r>
              <a:rPr lang="en-US" i="1">
                <a:solidFill>
                  <a:srgbClr val="000000"/>
                </a:solidFill>
                <a:latin typeface="Helvetica" pitchFamily="2" charset="0"/>
                <a:cs typeface="+mn-cs"/>
              </a:rPr>
              <a:t>Received</a:t>
            </a:r>
            <a:r>
              <a:rPr lang="en-US">
                <a:solidFill>
                  <a:srgbClr val="000000"/>
                </a:solidFill>
                <a:latin typeface="Helvetica" pitchFamily="2" charset="0"/>
                <a:cs typeface="+mn-cs"/>
              </a:rPr>
              <a:t> state</a:t>
            </a:r>
            <a:r>
              <a:rPr lang="en-US">
                <a:solidFill>
                  <a:srgbClr val="000000"/>
                </a:solidFill>
                <a:latin typeface="Helvetica" pitchFamily="2" charset="0"/>
                <a:cs typeface="Helvetica"/>
              </a:rPr>
              <a:t>.</a:t>
            </a:r>
          </a:p>
        </p:txBody>
      </p:sp>
    </p:spTree>
    <p:extLst>
      <p:ext uri="{BB962C8B-B14F-4D97-AF65-F5344CB8AC3E}">
        <p14:creationId xmlns:p14="http://schemas.microsoft.com/office/powerpoint/2010/main" val="3097956858"/>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68313" y="1416052"/>
            <a:ext cx="8207376" cy="4876800"/>
          </a:xfrm>
        </p:spPr>
        <p:txBody>
          <a:bodyPr/>
          <a:lstStyle/>
          <a:p>
            <a:pPr marL="457200" lvl="0" indent="-457200" defTabSz="653101">
              <a:spcBef>
                <a:spcPts val="0"/>
              </a:spcBef>
              <a:spcAft>
                <a:spcPts val="1200"/>
              </a:spcAft>
              <a:buClr>
                <a:srgbClr val="FF5100"/>
              </a:buClr>
              <a:buSzPct val="100000"/>
              <a:buFont typeface="Arial" panose="020B0604020202020204" pitchFamily="34" charset="0"/>
              <a:buChar char="•"/>
            </a:pPr>
            <a:r>
              <a:rPr lang="en-US" sz="2000">
                <a:solidFill>
                  <a:srgbClr val="000000"/>
                </a:solidFill>
                <a:latin typeface="Helvetica" pitchFamily="2" charset="0"/>
              </a:rPr>
              <a:t>Creation of a receipt line in </a:t>
            </a:r>
            <a:r>
              <a:rPr lang="en-US" sz="2000" i="1">
                <a:solidFill>
                  <a:srgbClr val="000000"/>
                </a:solidFill>
                <a:latin typeface="Helvetica" pitchFamily="2" charset="0"/>
              </a:rPr>
              <a:t>Received</a:t>
            </a:r>
            <a:r>
              <a:rPr lang="en-US" sz="2000">
                <a:solidFill>
                  <a:srgbClr val="000000"/>
                </a:solidFill>
                <a:latin typeface="Helvetica" pitchFamily="2" charset="0"/>
              </a:rPr>
              <a:t> state triggers E2open to increment the total received quantity by the received quantity on the receipt line</a:t>
            </a:r>
            <a:r>
              <a:rPr lang="en-US" sz="2000">
                <a:solidFill>
                  <a:srgbClr val="000000"/>
                </a:solidFill>
                <a:latin typeface="Helvetica" pitchFamily="2" charset="0"/>
                <a:cs typeface="Helvetica"/>
              </a:rPr>
              <a:t>.</a:t>
            </a:r>
            <a:endParaRPr lang="en-US" sz="2000">
              <a:solidFill>
                <a:srgbClr val="000000"/>
              </a:solidFill>
              <a:latin typeface="Helvetica" pitchFamily="2" charset="0"/>
            </a:endParaRPr>
          </a:p>
          <a:p>
            <a:pPr marL="809625" lvl="1" indent="-349250" defTabSz="653101">
              <a:spcBef>
                <a:spcPts val="0"/>
              </a:spcBef>
              <a:spcAft>
                <a:spcPts val="1200"/>
              </a:spcAft>
              <a:buClr>
                <a:srgbClr val="5085CC"/>
              </a:buClr>
              <a:buFont typeface="Courier New" panose="02070309020205020404" pitchFamily="49" charset="0"/>
              <a:buChar char="o"/>
            </a:pPr>
            <a:r>
              <a:rPr lang="en-US" sz="1800">
                <a:solidFill>
                  <a:srgbClr val="000000"/>
                </a:solidFill>
                <a:latin typeface="Helvetica" pitchFamily="2" charset="0"/>
              </a:rPr>
              <a:t>Referenced Discrete Order Request Schedule or Scheduling Agreement Delivery Schedule</a:t>
            </a:r>
          </a:p>
          <a:p>
            <a:pPr marL="457200" lvl="0" indent="-457200" defTabSz="653101">
              <a:spcBef>
                <a:spcPts val="0"/>
              </a:spcBef>
              <a:spcAft>
                <a:spcPts val="1200"/>
              </a:spcAft>
              <a:buClr>
                <a:srgbClr val="FF5100"/>
              </a:buClr>
              <a:buSzPct val="100000"/>
              <a:buFont typeface="Arial" panose="020B0604020202020204" pitchFamily="34" charset="0"/>
              <a:buChar char="•"/>
            </a:pPr>
            <a:r>
              <a:rPr lang="en-US" sz="2000">
                <a:solidFill>
                  <a:srgbClr val="000000"/>
                </a:solidFill>
                <a:latin typeface="Helvetica" pitchFamily="2" charset="0"/>
              </a:rPr>
              <a:t>JCI has the option to cancel an entire receipt or individual receipt lines in the </a:t>
            </a:r>
            <a:r>
              <a:rPr lang="en-US" sz="2000" i="1">
                <a:solidFill>
                  <a:srgbClr val="000000"/>
                </a:solidFill>
                <a:latin typeface="Helvetica" pitchFamily="2" charset="0"/>
              </a:rPr>
              <a:t>Received</a:t>
            </a:r>
            <a:r>
              <a:rPr lang="en-US" sz="2000">
                <a:solidFill>
                  <a:srgbClr val="000000"/>
                </a:solidFill>
                <a:latin typeface="Helvetica" pitchFamily="2" charset="0"/>
              </a:rPr>
              <a:t> state.</a:t>
            </a:r>
            <a:endParaRPr lang="en-US" sz="2000">
              <a:solidFill>
                <a:srgbClr val="000000"/>
              </a:solidFill>
              <a:latin typeface="Helvetica" pitchFamily="2" charset="0"/>
              <a:cs typeface="Helvetica"/>
            </a:endParaRPr>
          </a:p>
          <a:p>
            <a:pPr marL="457200" lvl="0" indent="-457200" defTabSz="653101">
              <a:spcBef>
                <a:spcPts val="0"/>
              </a:spcBef>
              <a:spcAft>
                <a:spcPts val="1200"/>
              </a:spcAft>
              <a:buClr>
                <a:srgbClr val="FF5100"/>
              </a:buClr>
              <a:buSzPct val="100000"/>
              <a:buFont typeface="Arial" panose="020B0604020202020204" pitchFamily="34" charset="0"/>
              <a:buChar char="•"/>
            </a:pPr>
            <a:r>
              <a:rPr lang="en-US" sz="2000">
                <a:solidFill>
                  <a:srgbClr val="000000"/>
                </a:solidFill>
                <a:latin typeface="Helvetica" pitchFamily="2" charset="0"/>
              </a:rPr>
              <a:t>The system updates the associated order line’s total received quantity to reflect the receipt line’s received quantity</a:t>
            </a:r>
            <a:r>
              <a:rPr lang="en-US" sz="2000">
                <a:solidFill>
                  <a:srgbClr val="000000"/>
                </a:solidFill>
                <a:latin typeface="Helvetica" pitchFamily="2" charset="0"/>
                <a:cs typeface="Helvetica"/>
              </a:rPr>
              <a:t>..</a:t>
            </a:r>
          </a:p>
          <a:p>
            <a:endParaRPr lang="en-US"/>
          </a:p>
        </p:txBody>
      </p:sp>
      <p:sp>
        <p:nvSpPr>
          <p:cNvPr id="4" name="Title 3"/>
          <p:cNvSpPr>
            <a:spLocks noGrp="1"/>
          </p:cNvSpPr>
          <p:nvPr>
            <p:ph type="title"/>
          </p:nvPr>
        </p:nvSpPr>
        <p:spPr/>
        <p:txBody>
          <a:bodyPr/>
          <a:lstStyle/>
          <a:p>
            <a:r>
              <a:rPr lang="en-US" sz="2800"/>
              <a:t>Receipts</a:t>
            </a:r>
          </a:p>
        </p:txBody>
      </p:sp>
    </p:spTree>
    <p:extLst>
      <p:ext uri="{BB962C8B-B14F-4D97-AF65-F5344CB8AC3E}">
        <p14:creationId xmlns:p14="http://schemas.microsoft.com/office/powerpoint/2010/main" val="3865964789"/>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a:ea typeface="ＭＳ Ｐゴシック"/>
                <a:cs typeface="ＭＳ Ｐゴシック"/>
              </a:rPr>
              <a:t>Viewing a Receipt</a:t>
            </a:r>
            <a:endParaRPr lang="en-US" sz="2800"/>
          </a:p>
        </p:txBody>
      </p:sp>
      <p:sp>
        <p:nvSpPr>
          <p:cNvPr id="3" name="Text Placeholder 2"/>
          <p:cNvSpPr>
            <a:spLocks noGrp="1"/>
          </p:cNvSpPr>
          <p:nvPr>
            <p:ph type="body" sz="quarter" idx="11"/>
          </p:nvPr>
        </p:nvSpPr>
        <p:spPr/>
        <p:txBody>
          <a:bodyPr/>
          <a:lstStyle/>
          <a:p>
            <a:pPr marL="0" indent="0">
              <a:buNone/>
            </a:pPr>
            <a:endParaRPr lang="en-US" sz="2000"/>
          </a:p>
          <a:p>
            <a:pPr marL="0" indent="0">
              <a:buNone/>
            </a:pPr>
            <a:r>
              <a:rPr lang="en-US" sz="2000"/>
              <a:t>From summary, search or History, click the receipt number to open the Details page</a:t>
            </a:r>
          </a:p>
        </p:txBody>
      </p:sp>
      <p:pic>
        <p:nvPicPr>
          <p:cNvPr id="35" name="Picture 34"/>
          <p:cNvPicPr>
            <a:picLocks noChangeAspect="1"/>
          </p:cNvPicPr>
          <p:nvPr/>
        </p:nvPicPr>
        <p:blipFill>
          <a:blip r:embed="rId3"/>
          <a:stretch>
            <a:fillRect/>
          </a:stretch>
        </p:blipFill>
        <p:spPr>
          <a:xfrm>
            <a:off x="468313" y="2328096"/>
            <a:ext cx="8284029" cy="2699788"/>
          </a:xfrm>
          <a:prstGeom prst="rect">
            <a:avLst/>
          </a:prstGeom>
        </p:spPr>
      </p:pic>
    </p:spTree>
    <p:extLst>
      <p:ext uri="{BB962C8B-B14F-4D97-AF65-F5344CB8AC3E}">
        <p14:creationId xmlns:p14="http://schemas.microsoft.com/office/powerpoint/2010/main" val="1524944423"/>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Supplier Visibility E2Open E-Learning Course Quiz</a:t>
            </a:r>
          </a:p>
        </p:txBody>
      </p:sp>
      <p:sp>
        <p:nvSpPr>
          <p:cNvPr id="3" name="Footer Placeholder 2"/>
          <p:cNvSpPr>
            <a:spLocks noGrp="1"/>
          </p:cNvSpPr>
          <p:nvPr>
            <p:ph type="ftr" sz="quarter" idx="10"/>
          </p:nvPr>
        </p:nvSpPr>
        <p:spPr/>
        <p:txBody>
          <a:bodyPr/>
          <a:lstStyle/>
          <a:p>
            <a:r>
              <a:rPr lang="en-US">
                <a:solidFill>
                  <a:prstClr val="black"/>
                </a:solidFill>
              </a:rPr>
              <a:t>Discrete Order Milestones E2Open On Boarding Team</a:t>
            </a:r>
            <a:endParaRPr lang="en-GB">
              <a:solidFill>
                <a:prstClr val="black"/>
              </a:solidFill>
            </a:endParaRPr>
          </a:p>
        </p:txBody>
      </p:sp>
      <p:sp>
        <p:nvSpPr>
          <p:cNvPr id="4" name="Rectangle 3"/>
          <p:cNvSpPr/>
          <p:nvPr/>
        </p:nvSpPr>
        <p:spPr>
          <a:xfrm>
            <a:off x="468315" y="1322171"/>
            <a:ext cx="8207375" cy="5190203"/>
          </a:xfrm>
          <a:prstGeom prst="rect">
            <a:avLst/>
          </a:prstGeom>
        </p:spPr>
        <p:txBody>
          <a:bodyPr wrap="square">
            <a:spAutoFit/>
          </a:bodyPr>
          <a:lstStyle/>
          <a:p>
            <a:pPr marR="0" lvl="0">
              <a:lnSpc>
                <a:spcPct val="107000"/>
              </a:lnSpc>
              <a:spcBef>
                <a:spcPts val="0"/>
              </a:spcBef>
              <a:spcAft>
                <a:spcPts val="800"/>
              </a:spcAft>
            </a:pPr>
            <a:r>
              <a:rPr lang="en-US" sz="1400" b="1" dirty="0">
                <a:ea typeface="Calibri" panose="020F0502020204030204" pitchFamily="34" charset="0"/>
              </a:rPr>
              <a:t>The following (14) questions are designed for you to review and answer to determine your level of understanding from the training you received &amp; the PowerPoints themselves. </a:t>
            </a:r>
          </a:p>
          <a:p>
            <a:pPr marL="342900" marR="0" lvl="0" indent="-342900">
              <a:lnSpc>
                <a:spcPct val="107000"/>
              </a:lnSpc>
              <a:spcBef>
                <a:spcPts val="0"/>
              </a:spcBef>
              <a:spcAft>
                <a:spcPts val="800"/>
              </a:spcAft>
              <a:buFont typeface="+mj-lt"/>
              <a:buAutoNum type="arabicPeriod"/>
            </a:pPr>
            <a:r>
              <a:rPr lang="en-US" sz="1400" dirty="0">
                <a:ea typeface="Calibri" panose="020F0502020204030204" pitchFamily="34" charset="0"/>
              </a:rPr>
              <a:t>The supplier has the option of viewing the Purchase Order in PDF form while in the E2Open tool.          (True or False)</a:t>
            </a:r>
          </a:p>
          <a:p>
            <a:pPr marL="0" marR="0">
              <a:lnSpc>
                <a:spcPct val="107000"/>
              </a:lnSpc>
              <a:spcBef>
                <a:spcPts val="0"/>
              </a:spcBef>
              <a:spcAft>
                <a:spcPts val="800"/>
              </a:spcAft>
            </a:pPr>
            <a:r>
              <a:rPr lang="en-US" sz="1400" dirty="0">
                <a:ea typeface="Calibri" panose="020F0502020204030204" pitchFamily="34" charset="0"/>
              </a:rPr>
              <a:t> 2.   On the My Workspace screen, select all that apply.</a:t>
            </a:r>
          </a:p>
          <a:p>
            <a:pPr marL="800100" lvl="1" indent="-342900">
              <a:lnSpc>
                <a:spcPct val="107000"/>
              </a:lnSpc>
              <a:spcBef>
                <a:spcPts val="0"/>
              </a:spcBef>
              <a:spcAft>
                <a:spcPts val="0"/>
              </a:spcAft>
              <a:buFont typeface="+mj-lt"/>
              <a:buAutoNum type="alphaUcPeriod"/>
            </a:pPr>
            <a:r>
              <a:rPr lang="en-US" sz="1400" dirty="0">
                <a:ea typeface="Calibri" panose="020F0502020204030204" pitchFamily="34" charset="0"/>
              </a:rPr>
              <a:t>The screen is customizable.</a:t>
            </a:r>
          </a:p>
          <a:p>
            <a:pPr marL="800100" lvl="1" indent="-342900">
              <a:lnSpc>
                <a:spcPct val="107000"/>
              </a:lnSpc>
              <a:spcBef>
                <a:spcPts val="0"/>
              </a:spcBef>
              <a:spcAft>
                <a:spcPts val="0"/>
              </a:spcAft>
              <a:buFont typeface="+mj-lt"/>
              <a:buAutoNum type="alphaUcPeriod"/>
            </a:pPr>
            <a:r>
              <a:rPr lang="en-US" sz="1400" dirty="0">
                <a:ea typeface="Calibri" panose="020F0502020204030204" pitchFamily="34" charset="0"/>
              </a:rPr>
              <a:t>The number represents how many items are in a specific state.</a:t>
            </a:r>
          </a:p>
          <a:p>
            <a:pPr marL="800100" lvl="1" indent="-342900">
              <a:lnSpc>
                <a:spcPct val="107000"/>
              </a:lnSpc>
              <a:spcBef>
                <a:spcPts val="0"/>
              </a:spcBef>
              <a:spcAft>
                <a:spcPts val="0"/>
              </a:spcAft>
              <a:buFont typeface="+mj-lt"/>
              <a:buAutoNum type="alphaUcPeriod"/>
            </a:pPr>
            <a:r>
              <a:rPr lang="en-US" sz="1400" dirty="0">
                <a:ea typeface="Calibri" panose="020F0502020204030204" pitchFamily="34" charset="0"/>
              </a:rPr>
              <a:t>The five different boxes are called Cards.</a:t>
            </a:r>
          </a:p>
          <a:p>
            <a:pPr marL="800100" lvl="1" indent="-342900">
              <a:lnSpc>
                <a:spcPct val="107000"/>
              </a:lnSpc>
              <a:spcBef>
                <a:spcPts val="0"/>
              </a:spcBef>
              <a:spcAft>
                <a:spcPts val="0"/>
              </a:spcAft>
              <a:buFont typeface="+mj-lt"/>
              <a:buAutoNum type="alphaUcPeriod"/>
            </a:pPr>
            <a:r>
              <a:rPr lang="en-US" sz="1400" dirty="0">
                <a:ea typeface="Calibri" panose="020F0502020204030204" pitchFamily="34" charset="0"/>
              </a:rPr>
              <a:t>It provides an overview of Exceptions.</a:t>
            </a:r>
          </a:p>
          <a:p>
            <a:pPr marL="800100" lvl="1" indent="-342900">
              <a:lnSpc>
                <a:spcPct val="107000"/>
              </a:lnSpc>
              <a:spcBef>
                <a:spcPts val="0"/>
              </a:spcBef>
              <a:spcAft>
                <a:spcPts val="800"/>
              </a:spcAft>
              <a:buFont typeface="+mj-lt"/>
              <a:buAutoNum type="alphaUcPeriod"/>
            </a:pPr>
            <a:r>
              <a:rPr lang="en-US" sz="1400" dirty="0">
                <a:ea typeface="Calibri" panose="020F0502020204030204" pitchFamily="34" charset="0"/>
              </a:rPr>
              <a:t>All the above</a:t>
            </a:r>
          </a:p>
          <a:p>
            <a:pPr marL="0" marR="0">
              <a:lnSpc>
                <a:spcPct val="107000"/>
              </a:lnSpc>
              <a:spcBef>
                <a:spcPts val="0"/>
              </a:spcBef>
              <a:spcAft>
                <a:spcPts val="800"/>
              </a:spcAft>
            </a:pPr>
            <a:r>
              <a:rPr lang="en-US" sz="1400" dirty="0">
                <a:ea typeface="Calibri" panose="020F0502020204030204" pitchFamily="34" charset="0"/>
              </a:rPr>
              <a:t> 3.     E2Open is a cloud based tool that allows JCI Supplier Schedulers to transmit Purchase Orders electronically and suppliers will still be able to receive orders via fax or email.</a:t>
            </a:r>
          </a:p>
          <a:p>
            <a:pPr marL="0" marR="0">
              <a:lnSpc>
                <a:spcPct val="107000"/>
              </a:lnSpc>
              <a:spcBef>
                <a:spcPts val="0"/>
              </a:spcBef>
              <a:spcAft>
                <a:spcPts val="800"/>
              </a:spcAft>
            </a:pPr>
            <a:r>
              <a:rPr lang="en-US" sz="1400" dirty="0">
                <a:ea typeface="Calibri" panose="020F0502020204030204" pitchFamily="34" charset="0"/>
              </a:rPr>
              <a:t>         (True or False)</a:t>
            </a:r>
          </a:p>
          <a:p>
            <a:pPr marL="0" marR="0">
              <a:lnSpc>
                <a:spcPct val="107000"/>
              </a:lnSpc>
              <a:spcBef>
                <a:spcPts val="0"/>
              </a:spcBef>
              <a:spcAft>
                <a:spcPts val="800"/>
              </a:spcAft>
            </a:pPr>
            <a:r>
              <a:rPr lang="en-US" sz="1400" dirty="0">
                <a:ea typeface="Calibri" panose="020F0502020204030204" pitchFamily="34" charset="0"/>
              </a:rPr>
              <a:t> 4.   The supplier will have the option to create the Advanced Ship Notice (ASN) and keep it on file at their location ONLY.   (True or False)</a:t>
            </a:r>
          </a:p>
          <a:p>
            <a:pPr marL="342900" marR="0" lvl="0" indent="-342900">
              <a:lnSpc>
                <a:spcPct val="107000"/>
              </a:lnSpc>
              <a:spcBef>
                <a:spcPts val="0"/>
              </a:spcBef>
              <a:spcAft>
                <a:spcPts val="0"/>
              </a:spcAft>
              <a:buAutoNum type="arabicPeriod" startAt="5"/>
            </a:pPr>
            <a:r>
              <a:rPr lang="en-US" sz="1400" dirty="0">
                <a:ea typeface="Calibri" panose="020F0502020204030204" pitchFamily="34" charset="0"/>
              </a:rPr>
              <a:t>The supplier will confirm and acknowledge only orders that are in the Accepted state.</a:t>
            </a:r>
          </a:p>
          <a:p>
            <a:pPr marR="0" lvl="0">
              <a:lnSpc>
                <a:spcPct val="107000"/>
              </a:lnSpc>
              <a:spcBef>
                <a:spcPts val="0"/>
              </a:spcBef>
              <a:spcAft>
                <a:spcPts val="0"/>
              </a:spcAft>
            </a:pPr>
            <a:r>
              <a:rPr lang="en-US" sz="1400" dirty="0">
                <a:ea typeface="Calibri" panose="020F0502020204030204" pitchFamily="34" charset="0"/>
              </a:rPr>
              <a:t>	  (True or False)</a:t>
            </a:r>
          </a:p>
          <a:p>
            <a:pPr marL="457200" marR="0">
              <a:lnSpc>
                <a:spcPct val="107000"/>
              </a:lnSpc>
              <a:spcBef>
                <a:spcPts val="0"/>
              </a:spcBef>
              <a:spcAft>
                <a:spcPts val="0"/>
              </a:spcAft>
            </a:pPr>
            <a:r>
              <a:rPr lang="en-US" sz="1400" dirty="0">
                <a:ea typeface="Calibri" panose="020F0502020204030204" pitchFamily="34" charset="0"/>
              </a:rPr>
              <a:t> </a:t>
            </a:r>
          </a:p>
          <a:p>
            <a:pPr marR="0" lvl="0">
              <a:lnSpc>
                <a:spcPct val="107000"/>
              </a:lnSpc>
              <a:spcBef>
                <a:spcPts val="0"/>
              </a:spcBef>
              <a:spcAft>
                <a:spcPts val="800"/>
              </a:spcAft>
            </a:pPr>
            <a:r>
              <a:rPr lang="en-US" sz="1400" dirty="0">
                <a:ea typeface="Calibri" panose="020F0502020204030204" pitchFamily="34" charset="0"/>
              </a:rPr>
              <a:t>6.    Suppliers do not need to register into E2Open to access the tool.  (True or False)</a:t>
            </a:r>
            <a:endParaRPr lang="en-US" sz="1400" dirty="0">
              <a:effectLst/>
              <a:ea typeface="Calibri" panose="020F0502020204030204" pitchFamily="34" charset="0"/>
            </a:endParaRPr>
          </a:p>
        </p:txBody>
      </p:sp>
    </p:spTree>
    <p:extLst>
      <p:ext uri="{BB962C8B-B14F-4D97-AF65-F5344CB8AC3E}">
        <p14:creationId xmlns:p14="http://schemas.microsoft.com/office/powerpoint/2010/main" val="1439660547"/>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Supplier Visibility E2Open E-Learning Course Quiz - Cont’d</a:t>
            </a:r>
          </a:p>
        </p:txBody>
      </p:sp>
      <p:sp>
        <p:nvSpPr>
          <p:cNvPr id="3" name="Footer Placeholder 2"/>
          <p:cNvSpPr>
            <a:spLocks noGrp="1"/>
          </p:cNvSpPr>
          <p:nvPr>
            <p:ph type="ftr" sz="quarter" idx="10"/>
          </p:nvPr>
        </p:nvSpPr>
        <p:spPr/>
        <p:txBody>
          <a:bodyPr/>
          <a:lstStyle/>
          <a:p>
            <a:r>
              <a:rPr lang="en-US">
                <a:solidFill>
                  <a:prstClr val="black"/>
                </a:solidFill>
              </a:rPr>
              <a:t>Discrete Order Milestones E2Open On Boarding Team</a:t>
            </a:r>
            <a:endParaRPr lang="en-GB">
              <a:solidFill>
                <a:prstClr val="black"/>
              </a:solidFill>
            </a:endParaRPr>
          </a:p>
        </p:txBody>
      </p:sp>
      <p:sp>
        <p:nvSpPr>
          <p:cNvPr id="4" name="Rectangle 3"/>
          <p:cNvSpPr/>
          <p:nvPr/>
        </p:nvSpPr>
        <p:spPr>
          <a:xfrm>
            <a:off x="585216" y="1312264"/>
            <a:ext cx="8090474" cy="4644285"/>
          </a:xfrm>
          <a:prstGeom prst="rect">
            <a:avLst/>
          </a:prstGeom>
        </p:spPr>
        <p:txBody>
          <a:bodyPr wrap="square">
            <a:spAutoFit/>
          </a:bodyPr>
          <a:lstStyle/>
          <a:p>
            <a:pPr marL="342900" marR="0" lvl="0" indent="-342900">
              <a:lnSpc>
                <a:spcPct val="107000"/>
              </a:lnSpc>
              <a:spcBef>
                <a:spcPts val="0"/>
              </a:spcBef>
              <a:spcAft>
                <a:spcPts val="0"/>
              </a:spcAft>
              <a:buAutoNum type="arabicPeriod" startAt="7"/>
            </a:pPr>
            <a:r>
              <a:rPr lang="en-US" sz="1400" dirty="0"/>
              <a:t>The “EYE” icon has the function of allowing users to see what purchase orders are new in the system.   (True or False)</a:t>
            </a:r>
          </a:p>
          <a:p>
            <a:pPr marL="342900" marR="0" lvl="0" indent="-342900">
              <a:lnSpc>
                <a:spcPct val="107000"/>
              </a:lnSpc>
              <a:spcBef>
                <a:spcPts val="0"/>
              </a:spcBef>
              <a:spcAft>
                <a:spcPts val="0"/>
              </a:spcAft>
              <a:buAutoNum type="arabicPeriod" startAt="7"/>
            </a:pPr>
            <a:endParaRPr lang="en-US" sz="1400" dirty="0">
              <a:ea typeface="Calibri" panose="020F0502020204030204" pitchFamily="34" charset="0"/>
            </a:endParaRPr>
          </a:p>
          <a:p>
            <a:pPr marL="342900" marR="0" lvl="0" indent="-342900">
              <a:lnSpc>
                <a:spcPct val="107000"/>
              </a:lnSpc>
              <a:spcBef>
                <a:spcPts val="0"/>
              </a:spcBef>
              <a:spcAft>
                <a:spcPts val="0"/>
              </a:spcAft>
              <a:buAutoNum type="arabicPeriod" startAt="7"/>
            </a:pPr>
            <a:r>
              <a:rPr lang="en-US" sz="1400" dirty="0">
                <a:ea typeface="Calibri" panose="020F0502020204030204" pitchFamily="34" charset="0"/>
              </a:rPr>
              <a:t>What are the states of a Discrete Purchase Order?  (Select all that apply)</a:t>
            </a:r>
          </a:p>
          <a:p>
            <a:pPr marL="800100" lvl="1" indent="-342900">
              <a:lnSpc>
                <a:spcPct val="107000"/>
              </a:lnSpc>
              <a:spcBef>
                <a:spcPts val="0"/>
              </a:spcBef>
              <a:spcAft>
                <a:spcPts val="0"/>
              </a:spcAft>
              <a:buFont typeface="+mj-lt"/>
              <a:buAutoNum type="alphaUcPeriod"/>
            </a:pPr>
            <a:r>
              <a:rPr lang="en-US" sz="1400" dirty="0">
                <a:ea typeface="Calibri" panose="020F0502020204030204" pitchFamily="34" charset="0"/>
              </a:rPr>
              <a:t>New</a:t>
            </a:r>
          </a:p>
          <a:p>
            <a:pPr marL="800100" lvl="1" indent="-342900">
              <a:lnSpc>
                <a:spcPct val="107000"/>
              </a:lnSpc>
              <a:spcBef>
                <a:spcPts val="0"/>
              </a:spcBef>
              <a:spcAft>
                <a:spcPts val="0"/>
              </a:spcAft>
              <a:buFont typeface="+mj-lt"/>
              <a:buAutoNum type="alphaUcPeriod"/>
            </a:pPr>
            <a:r>
              <a:rPr lang="en-US" sz="1400" dirty="0">
                <a:ea typeface="Calibri" panose="020F0502020204030204" pitchFamily="34" charset="0"/>
              </a:rPr>
              <a:t>Open</a:t>
            </a:r>
          </a:p>
          <a:p>
            <a:pPr marL="800100" lvl="1" indent="-342900">
              <a:lnSpc>
                <a:spcPct val="107000"/>
              </a:lnSpc>
              <a:spcBef>
                <a:spcPts val="0"/>
              </a:spcBef>
              <a:spcAft>
                <a:spcPts val="0"/>
              </a:spcAft>
              <a:buFont typeface="+mj-lt"/>
              <a:buAutoNum type="alphaUcPeriod"/>
            </a:pPr>
            <a:r>
              <a:rPr lang="en-US" sz="1400" dirty="0">
                <a:ea typeface="Calibri" panose="020F0502020204030204" pitchFamily="34" charset="0"/>
              </a:rPr>
              <a:t>Accepted</a:t>
            </a:r>
          </a:p>
          <a:p>
            <a:pPr marL="800100" lvl="1" indent="-342900">
              <a:lnSpc>
                <a:spcPct val="107000"/>
              </a:lnSpc>
              <a:spcBef>
                <a:spcPts val="0"/>
              </a:spcBef>
              <a:spcAft>
                <a:spcPts val="0"/>
              </a:spcAft>
              <a:buFont typeface="+mj-lt"/>
              <a:buAutoNum type="alphaUcPeriod"/>
            </a:pPr>
            <a:r>
              <a:rPr lang="en-US" sz="1400" dirty="0">
                <a:ea typeface="Calibri" panose="020F0502020204030204" pitchFamily="34" charset="0"/>
              </a:rPr>
              <a:t>Accepted with Changes</a:t>
            </a:r>
          </a:p>
          <a:p>
            <a:pPr marL="800100" lvl="1" indent="-342900">
              <a:lnSpc>
                <a:spcPct val="107000"/>
              </a:lnSpc>
              <a:spcBef>
                <a:spcPts val="0"/>
              </a:spcBef>
              <a:spcAft>
                <a:spcPts val="0"/>
              </a:spcAft>
              <a:buFont typeface="+mj-lt"/>
              <a:buAutoNum type="alphaUcPeriod"/>
            </a:pPr>
            <a:r>
              <a:rPr lang="en-US" sz="1400" dirty="0">
                <a:ea typeface="Calibri" panose="020F0502020204030204" pitchFamily="34" charset="0"/>
              </a:rPr>
              <a:t>Cancelled</a:t>
            </a:r>
          </a:p>
          <a:p>
            <a:pPr marL="800100" lvl="1" indent="-342900">
              <a:lnSpc>
                <a:spcPct val="107000"/>
              </a:lnSpc>
              <a:spcBef>
                <a:spcPts val="0"/>
              </a:spcBef>
              <a:spcAft>
                <a:spcPts val="0"/>
              </a:spcAft>
              <a:buFont typeface="+mj-lt"/>
              <a:buAutoNum type="alphaUcPeriod"/>
            </a:pPr>
            <a:r>
              <a:rPr lang="en-US" sz="1400" dirty="0">
                <a:ea typeface="Calibri" panose="020F0502020204030204" pitchFamily="34" charset="0"/>
              </a:rPr>
              <a:t>Closed</a:t>
            </a:r>
          </a:p>
          <a:p>
            <a:pPr marL="800100" lvl="1" indent="-342900">
              <a:lnSpc>
                <a:spcPct val="107000"/>
              </a:lnSpc>
              <a:spcBef>
                <a:spcPts val="0"/>
              </a:spcBef>
              <a:spcAft>
                <a:spcPts val="0"/>
              </a:spcAft>
              <a:buFont typeface="+mj-lt"/>
              <a:buAutoNum type="alphaUcPeriod"/>
            </a:pPr>
            <a:r>
              <a:rPr lang="en-US" sz="1400" dirty="0">
                <a:ea typeface="Calibri" panose="020F0502020204030204" pitchFamily="34" charset="0"/>
              </a:rPr>
              <a:t>Waiting for Response</a:t>
            </a:r>
          </a:p>
          <a:p>
            <a:pPr marL="800100" lvl="1" indent="-342900">
              <a:lnSpc>
                <a:spcPct val="107000"/>
              </a:lnSpc>
              <a:spcBef>
                <a:spcPts val="0"/>
              </a:spcBef>
              <a:spcAft>
                <a:spcPts val="0"/>
              </a:spcAft>
              <a:buFont typeface="+mj-lt"/>
              <a:buAutoNum type="alphaUcPeriod"/>
            </a:pPr>
            <a:r>
              <a:rPr lang="en-US" sz="1400" dirty="0">
                <a:ea typeface="Calibri" panose="020F0502020204030204" pitchFamily="34" charset="0"/>
              </a:rPr>
              <a:t>On Hold</a:t>
            </a:r>
          </a:p>
          <a:p>
            <a:pPr lvl="1">
              <a:lnSpc>
                <a:spcPct val="107000"/>
              </a:lnSpc>
              <a:spcBef>
                <a:spcPts val="0"/>
              </a:spcBef>
              <a:spcAft>
                <a:spcPts val="0"/>
              </a:spcAft>
            </a:pPr>
            <a:r>
              <a:rPr lang="en-US" sz="1400" dirty="0">
                <a:ea typeface="Calibri" panose="020F0502020204030204" pitchFamily="34" charset="0"/>
              </a:rPr>
              <a:t> </a:t>
            </a:r>
          </a:p>
          <a:p>
            <a:pPr marR="0" lvl="0">
              <a:lnSpc>
                <a:spcPct val="107000"/>
              </a:lnSpc>
              <a:spcBef>
                <a:spcPts val="0"/>
              </a:spcBef>
              <a:spcAft>
                <a:spcPts val="800"/>
              </a:spcAft>
            </a:pPr>
            <a:r>
              <a:rPr lang="en-US" sz="1400" dirty="0">
                <a:ea typeface="Calibri" panose="020F0502020204030204" pitchFamily="34" charset="0"/>
              </a:rPr>
              <a:t>9.   The Mandatory Fields on the Header Section of an Advanced Ship Notice (ASN) are the, ASN #, Shipment Date, &amp; Planned Delivery Date.    (True or False)</a:t>
            </a:r>
          </a:p>
          <a:p>
            <a:pPr>
              <a:lnSpc>
                <a:spcPct val="107000"/>
              </a:lnSpc>
              <a:spcBef>
                <a:spcPts val="0"/>
              </a:spcBef>
              <a:spcAft>
                <a:spcPts val="800"/>
              </a:spcAft>
            </a:pPr>
            <a:r>
              <a:rPr lang="en-US" sz="1400" dirty="0">
                <a:ea typeface="Calibri" panose="020F0502020204030204" pitchFamily="34" charset="0"/>
              </a:rPr>
              <a:t>10.  </a:t>
            </a:r>
            <a:r>
              <a:rPr lang="en-US" sz="1400" dirty="0"/>
              <a:t>In the training, does a Purchase Order need to be confirmed before a shipment (ASN) is created?  (True or False)</a:t>
            </a:r>
          </a:p>
          <a:p>
            <a:pPr marL="0" marR="0">
              <a:lnSpc>
                <a:spcPct val="107000"/>
              </a:lnSpc>
              <a:spcBef>
                <a:spcPts val="0"/>
              </a:spcBef>
              <a:spcAft>
                <a:spcPts val="800"/>
              </a:spcAft>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40725873"/>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Supplier Visibility E2Open E-Learning Course Quiz - Cont’d</a:t>
            </a:r>
          </a:p>
        </p:txBody>
      </p:sp>
      <p:sp>
        <p:nvSpPr>
          <p:cNvPr id="3" name="Footer Placeholder 2"/>
          <p:cNvSpPr>
            <a:spLocks noGrp="1"/>
          </p:cNvSpPr>
          <p:nvPr>
            <p:ph type="ftr" sz="quarter" idx="10"/>
          </p:nvPr>
        </p:nvSpPr>
        <p:spPr/>
        <p:txBody>
          <a:bodyPr/>
          <a:lstStyle/>
          <a:p>
            <a:r>
              <a:rPr lang="en-US">
                <a:solidFill>
                  <a:prstClr val="black"/>
                </a:solidFill>
              </a:rPr>
              <a:t>Discrete Order Milestones E2Open On Boarding Team</a:t>
            </a:r>
            <a:endParaRPr lang="en-GB">
              <a:solidFill>
                <a:prstClr val="black"/>
              </a:solidFill>
            </a:endParaRPr>
          </a:p>
        </p:txBody>
      </p:sp>
      <p:sp>
        <p:nvSpPr>
          <p:cNvPr id="4" name="Rectangle 3"/>
          <p:cNvSpPr/>
          <p:nvPr/>
        </p:nvSpPr>
        <p:spPr>
          <a:xfrm>
            <a:off x="639003" y="1252013"/>
            <a:ext cx="8036687" cy="2858475"/>
          </a:xfrm>
          <a:prstGeom prst="rect">
            <a:avLst/>
          </a:prstGeom>
        </p:spPr>
        <p:txBody>
          <a:bodyPr wrap="square">
            <a:spAutoFit/>
          </a:bodyPr>
          <a:lstStyle/>
          <a:p>
            <a:pPr marR="0" lvl="0">
              <a:lnSpc>
                <a:spcPct val="107000"/>
              </a:lnSpc>
              <a:spcBef>
                <a:spcPts val="0"/>
              </a:spcBef>
              <a:spcAft>
                <a:spcPts val="0"/>
              </a:spcAft>
            </a:pPr>
            <a:r>
              <a:rPr lang="en-US" sz="1400" dirty="0">
                <a:ea typeface="Calibri" panose="020F0502020204030204" pitchFamily="34" charset="0"/>
              </a:rPr>
              <a:t>11.   The Paper Clip indicates the supplier can ship the order.   (True or False)</a:t>
            </a:r>
          </a:p>
          <a:p>
            <a:pPr marL="457200" marR="0">
              <a:lnSpc>
                <a:spcPct val="107000"/>
              </a:lnSpc>
              <a:spcBef>
                <a:spcPts val="0"/>
              </a:spcBef>
              <a:spcAft>
                <a:spcPts val="0"/>
              </a:spcAft>
            </a:pPr>
            <a:r>
              <a:rPr lang="en-US" sz="1400" dirty="0">
                <a:ea typeface="Calibri" panose="020F0502020204030204" pitchFamily="34" charset="0"/>
              </a:rPr>
              <a:t> </a:t>
            </a:r>
          </a:p>
          <a:p>
            <a:pPr marR="0" lvl="0">
              <a:lnSpc>
                <a:spcPct val="107000"/>
              </a:lnSpc>
              <a:spcBef>
                <a:spcPts val="0"/>
              </a:spcBef>
              <a:spcAft>
                <a:spcPts val="0"/>
              </a:spcAft>
            </a:pPr>
            <a:r>
              <a:rPr lang="en-US" sz="1400" dirty="0">
                <a:ea typeface="Calibri" panose="020F0502020204030204" pitchFamily="34" charset="0"/>
              </a:rPr>
              <a:t>12.   When logging into the E2Open system, your “Username” should be your email address in lowercase.   (True or False)</a:t>
            </a:r>
          </a:p>
          <a:p>
            <a:pPr marL="457200" marR="0">
              <a:lnSpc>
                <a:spcPct val="107000"/>
              </a:lnSpc>
              <a:spcBef>
                <a:spcPts val="0"/>
              </a:spcBef>
              <a:spcAft>
                <a:spcPts val="0"/>
              </a:spcAft>
            </a:pPr>
            <a:r>
              <a:rPr lang="en-US" sz="1400" dirty="0">
                <a:ea typeface="Calibri" panose="020F0502020204030204" pitchFamily="34" charset="0"/>
              </a:rPr>
              <a:t> </a:t>
            </a:r>
          </a:p>
          <a:p>
            <a:pPr marR="0" lvl="0">
              <a:lnSpc>
                <a:spcPct val="107000"/>
              </a:lnSpc>
              <a:spcBef>
                <a:spcPts val="0"/>
              </a:spcBef>
              <a:spcAft>
                <a:spcPts val="0"/>
              </a:spcAft>
            </a:pPr>
            <a:r>
              <a:rPr lang="en-US" sz="1400" dirty="0">
                <a:ea typeface="Calibri" panose="020F0502020204030204" pitchFamily="34" charset="0"/>
              </a:rPr>
              <a:t>13.   The Accepted with Changes state represents orders that suppliers made a change to &amp; now the Supplier Scheduler needs to approve the changes made or reject them.   (True or False)</a:t>
            </a:r>
          </a:p>
          <a:p>
            <a:pPr marL="457200" marR="0">
              <a:lnSpc>
                <a:spcPct val="107000"/>
              </a:lnSpc>
              <a:spcBef>
                <a:spcPts val="0"/>
              </a:spcBef>
              <a:spcAft>
                <a:spcPts val="0"/>
              </a:spcAft>
            </a:pPr>
            <a:r>
              <a:rPr lang="en-US" sz="1400" dirty="0">
                <a:ea typeface="Calibri" panose="020F0502020204030204" pitchFamily="34" charset="0"/>
              </a:rPr>
              <a:t> </a:t>
            </a:r>
          </a:p>
          <a:p>
            <a:pPr marR="0" lvl="0">
              <a:lnSpc>
                <a:spcPct val="107000"/>
              </a:lnSpc>
              <a:spcBef>
                <a:spcPts val="0"/>
              </a:spcBef>
              <a:spcAft>
                <a:spcPts val="0"/>
              </a:spcAft>
            </a:pPr>
            <a:r>
              <a:rPr lang="en-US" sz="1400" dirty="0">
                <a:ea typeface="Calibri" panose="020F0502020204030204" pitchFamily="34" charset="0"/>
              </a:rPr>
              <a:t>14.   There are different sections to a Purchase Order.   (Select the correct one)</a:t>
            </a:r>
          </a:p>
          <a:p>
            <a:pPr marL="800100" lvl="1" indent="-342900">
              <a:lnSpc>
                <a:spcPct val="107000"/>
              </a:lnSpc>
              <a:spcBef>
                <a:spcPts val="0"/>
              </a:spcBef>
              <a:spcAft>
                <a:spcPts val="0"/>
              </a:spcAft>
              <a:buFont typeface="+mj-lt"/>
              <a:buAutoNum type="alphaUcPeriod"/>
            </a:pPr>
            <a:r>
              <a:rPr lang="en-US" sz="1400" dirty="0">
                <a:ea typeface="Calibri" panose="020F0502020204030204" pitchFamily="34" charset="0"/>
              </a:rPr>
              <a:t>Header &amp; Line Level</a:t>
            </a:r>
          </a:p>
          <a:p>
            <a:pPr marL="800100" lvl="1" indent="-342900">
              <a:lnSpc>
                <a:spcPct val="107000"/>
              </a:lnSpc>
              <a:spcBef>
                <a:spcPts val="0"/>
              </a:spcBef>
              <a:spcAft>
                <a:spcPts val="0"/>
              </a:spcAft>
              <a:buFont typeface="+mj-lt"/>
              <a:buAutoNum type="alphaUcPeriod"/>
            </a:pPr>
            <a:r>
              <a:rPr lang="en-US" sz="1400" dirty="0">
                <a:ea typeface="Calibri" panose="020F0502020204030204" pitchFamily="34" charset="0"/>
              </a:rPr>
              <a:t>Header &amp; Bottom section</a:t>
            </a:r>
          </a:p>
          <a:p>
            <a:pPr marL="800100" lvl="1" indent="-342900">
              <a:lnSpc>
                <a:spcPct val="107000"/>
              </a:lnSpc>
              <a:spcBef>
                <a:spcPts val="0"/>
              </a:spcBef>
              <a:spcAft>
                <a:spcPts val="800"/>
              </a:spcAft>
              <a:buFont typeface="+mj-lt"/>
              <a:buAutoNum type="alphaUcPeriod"/>
            </a:pPr>
            <a:r>
              <a:rPr lang="en-US" sz="1400" dirty="0">
                <a:ea typeface="Calibri" panose="020F0502020204030204" pitchFamily="34" charset="0"/>
              </a:rPr>
              <a:t>Header &amp; Print Level</a:t>
            </a:r>
            <a:endParaRPr lang="en-US" sz="1400" dirty="0">
              <a:effectLst/>
              <a:ea typeface="Calibri" panose="020F0502020204030204" pitchFamily="34" charset="0"/>
            </a:endParaRPr>
          </a:p>
        </p:txBody>
      </p:sp>
    </p:spTree>
    <p:extLst>
      <p:ext uri="{BB962C8B-B14F-4D97-AF65-F5344CB8AC3E}">
        <p14:creationId xmlns:p14="http://schemas.microsoft.com/office/powerpoint/2010/main" val="3456780334"/>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181600" y="6667500"/>
            <a:ext cx="2286000" cy="148759"/>
          </a:xfrm>
          <a:prstGeom prst="rect">
            <a:avLst/>
          </a:prstGeom>
          <a:noFill/>
        </p:spPr>
        <p:txBody>
          <a:bodyPr vert="horz" lIns="12700" tIns="12700" rIns="12700" bIns="12700" rtlCol="0">
            <a:spAutoFit/>
          </a:bodyPr>
          <a:lstStyle/>
          <a:p>
            <a:r>
              <a:rPr lang="en-US" sz="800">
                <a:solidFill>
                  <a:schemeClr val="bg1"/>
                </a:solidFill>
              </a:rPr>
              <a:t>Johnson Controls Inc.-INTERNAL-(Peter Daniel)</a:t>
            </a:r>
          </a:p>
        </p:txBody>
      </p:sp>
      <p:sp>
        <p:nvSpPr>
          <p:cNvPr id="3" name="Title 1"/>
          <p:cNvSpPr>
            <a:spLocks noGrp="1"/>
          </p:cNvSpPr>
          <p:nvPr>
            <p:ph type="title"/>
          </p:nvPr>
        </p:nvSpPr>
        <p:spPr>
          <a:xfrm>
            <a:off x="533400" y="304800"/>
            <a:ext cx="4112342" cy="417355"/>
          </a:xfrm>
        </p:spPr>
        <p:txBody>
          <a:bodyPr/>
          <a:lstStyle/>
          <a:p>
            <a:r>
              <a:rPr lang="en-US"/>
              <a:t>Getting Support</a:t>
            </a:r>
          </a:p>
        </p:txBody>
      </p:sp>
      <p:sp>
        <p:nvSpPr>
          <p:cNvPr id="4" name="Content Placeholder 2"/>
          <p:cNvSpPr txBox="1">
            <a:spLocks/>
          </p:cNvSpPr>
          <p:nvPr/>
        </p:nvSpPr>
        <p:spPr>
          <a:xfrm>
            <a:off x="527348" y="1120812"/>
            <a:ext cx="8610600" cy="5812207"/>
          </a:xfrm>
          <a:prstGeom prst="rect">
            <a:avLst/>
          </a:prstGeom>
        </p:spPr>
        <p:txBody>
          <a:bodyPr vert="horz" lIns="0" tIns="0" rIns="0" bIns="0" rtlCol="0" anchor="ctr">
            <a:normAutofit/>
          </a:bodyPr>
          <a:lstStyle>
            <a:defPPr>
              <a:defRPr lang="de-DE"/>
            </a:defPPr>
            <a:lvl1pPr algn="l" rtl="0" fontAlgn="base">
              <a:spcBef>
                <a:spcPct val="0"/>
              </a:spcBef>
              <a:spcAft>
                <a:spcPct val="0"/>
              </a:spcAft>
              <a:defRPr sz="60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r>
              <a:rPr lang="en-US" sz="2400" dirty="0"/>
              <a:t>Help desk support for both internal and partner users is typically provided by the organization that invited you to use the E2open solution. You can contact JCI through email at </a:t>
            </a:r>
            <a:r>
              <a:rPr lang="en-US" sz="2400" dirty="0">
                <a:hlinkClick r:id="rId3"/>
              </a:rPr>
              <a:t>CG-e2open-ob@jci.com</a:t>
            </a:r>
            <a:r>
              <a:rPr lang="en-US" sz="2400" dirty="0"/>
              <a:t> at any time this mailbox is monitored by the whole JCI onboarding team. This is our preferred method of contacting us</a:t>
            </a:r>
          </a:p>
          <a:p>
            <a:endParaRPr lang="en-US" sz="2400" dirty="0"/>
          </a:p>
          <a:p>
            <a:r>
              <a:rPr lang="en-US" sz="2400" dirty="0">
                <a:latin typeface="Arial"/>
                <a:cs typeface="Arial"/>
              </a:rPr>
              <a:t>JCI is also available by calling into our Hypercare Hotline on Tuesdays, Thursdays &amp; Fridays from 9:00am - 11:00am CST at 414-214-4100 Code </a:t>
            </a:r>
            <a:r>
              <a:rPr lang="en-US" sz="2400">
                <a:latin typeface="Arial"/>
                <a:cs typeface="Arial"/>
              </a:rPr>
              <a:t>80685422.</a:t>
            </a:r>
          </a:p>
          <a:p>
            <a:endParaRPr lang="en-US" sz="2400" dirty="0"/>
          </a:p>
          <a:p>
            <a:r>
              <a:rPr lang="en-US" sz="2400" dirty="0">
                <a:latin typeface="Arial"/>
                <a:cs typeface="Arial"/>
              </a:rPr>
              <a:t>Supplier Training will be held on Wednesdays from 9:00am - 11:00am CST at 414-214-4100 Code </a:t>
            </a:r>
            <a:r>
              <a:rPr lang="en-US" sz="2400">
                <a:latin typeface="Arial"/>
                <a:cs typeface="Arial"/>
              </a:rPr>
              <a:t>80685422.</a:t>
            </a:r>
          </a:p>
          <a:p>
            <a:endParaRPr lang="en-US" sz="2400" dirty="0"/>
          </a:p>
          <a:p>
            <a:endParaRPr lang="en-US" sz="2400" dirty="0"/>
          </a:p>
          <a:p>
            <a:endParaRPr lang="en-US" sz="2400" dirty="0"/>
          </a:p>
        </p:txBody>
      </p:sp>
    </p:spTree>
    <p:extLst>
      <p:ext uri="{BB962C8B-B14F-4D97-AF65-F5344CB8AC3E}">
        <p14:creationId xmlns:p14="http://schemas.microsoft.com/office/powerpoint/2010/main" val="1531490458"/>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Creating an ASN</a:t>
            </a:r>
          </a:p>
        </p:txBody>
      </p:sp>
      <p:sp>
        <p:nvSpPr>
          <p:cNvPr id="3" name="Text Placeholder 2"/>
          <p:cNvSpPr>
            <a:spLocks noGrp="1"/>
          </p:cNvSpPr>
          <p:nvPr>
            <p:ph type="body" sz="quarter" idx="11"/>
          </p:nvPr>
        </p:nvSpPr>
        <p:spPr/>
        <p:txBody>
          <a:bodyPr/>
          <a:lstStyle/>
          <a:p>
            <a:pPr marL="0" indent="0">
              <a:buNone/>
            </a:pPr>
            <a:r>
              <a:rPr lang="en-US" b="1" i="1" u="sng"/>
              <a:t>IMPORTANT NOTE:</a:t>
            </a:r>
            <a:r>
              <a:rPr lang="en-US" b="1" i="1"/>
              <a:t> </a:t>
            </a:r>
            <a:r>
              <a:rPr lang="en-US"/>
              <a:t>Verify the order selected is in the </a:t>
            </a:r>
            <a:r>
              <a:rPr lang="en-US" b="1"/>
              <a:t>Accepted </a:t>
            </a:r>
            <a:r>
              <a:rPr lang="en-US"/>
              <a:t>state before creating a ASN!</a:t>
            </a:r>
          </a:p>
          <a:p>
            <a:pPr lvl="1"/>
            <a:r>
              <a:rPr lang="en-US"/>
              <a:t>****</a:t>
            </a:r>
            <a:r>
              <a:rPr lang="en-US" err="1"/>
              <a:t>ASNs</a:t>
            </a:r>
            <a:r>
              <a:rPr lang="en-US"/>
              <a:t> should only be created when the order is in the </a:t>
            </a:r>
            <a:r>
              <a:rPr lang="en-US" b="1"/>
              <a:t>Accepted</a:t>
            </a:r>
            <a:r>
              <a:rPr lang="en-US"/>
              <a:t> state. ASNs created when the order is in any other state will be undefined in the system. This may affect supplier delivery performance and could cause processing delays. ****</a:t>
            </a:r>
          </a:p>
          <a:p>
            <a:pPr marL="0" indent="0">
              <a:buNone/>
            </a:pPr>
            <a:r>
              <a:rPr lang="en-US"/>
              <a:t>6. Click the Order Number checkbox to select the order.</a:t>
            </a:r>
          </a:p>
          <a:p>
            <a:pPr marL="0" indent="0">
              <a:buNone/>
            </a:pPr>
            <a:r>
              <a:rPr lang="en-US"/>
              <a:t>7. Click </a:t>
            </a:r>
            <a:r>
              <a:rPr lang="en-US" b="1"/>
              <a:t>Next.</a:t>
            </a:r>
            <a:endParaRPr lang="en-US"/>
          </a:p>
          <a:p>
            <a:endParaRPr lang="en-US"/>
          </a:p>
        </p:txBody>
      </p:sp>
      <p:pic>
        <p:nvPicPr>
          <p:cNvPr id="4" name="Picture 3"/>
          <p:cNvPicPr>
            <a:picLocks noChangeAspect="1"/>
          </p:cNvPicPr>
          <p:nvPr/>
        </p:nvPicPr>
        <p:blipFill rotWithShape="1">
          <a:blip r:embed="rId3"/>
          <a:srcRect l="515" t="22493" r="1599" b="39194"/>
          <a:stretch/>
        </p:blipFill>
        <p:spPr>
          <a:xfrm>
            <a:off x="582697" y="3356211"/>
            <a:ext cx="8060901" cy="2295289"/>
          </a:xfrm>
          <a:prstGeom prst="rect">
            <a:avLst/>
          </a:prstGeom>
          <a:ln w="19050">
            <a:solidFill>
              <a:schemeClr val="tx1"/>
            </a:solidFill>
          </a:ln>
        </p:spPr>
      </p:pic>
      <p:sp>
        <p:nvSpPr>
          <p:cNvPr id="5" name="Rectangle: Rounded Corners 6"/>
          <p:cNvSpPr/>
          <p:nvPr/>
        </p:nvSpPr>
        <p:spPr>
          <a:xfrm>
            <a:off x="1689771" y="5054599"/>
            <a:ext cx="608929" cy="357103"/>
          </a:xfrm>
          <a:prstGeom prst="roundRect">
            <a:avLst/>
          </a:prstGeom>
          <a:noFill/>
          <a:ln w="28575">
            <a:solidFill>
              <a:srgbClr val="FF5100"/>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 name="Rectangle: Rounded Corners 7"/>
          <p:cNvSpPr/>
          <p:nvPr/>
        </p:nvSpPr>
        <p:spPr>
          <a:xfrm>
            <a:off x="875081" y="4361209"/>
            <a:ext cx="242519" cy="286991"/>
          </a:xfrm>
          <a:prstGeom prst="roundRect">
            <a:avLst/>
          </a:prstGeom>
          <a:noFill/>
          <a:ln w="28575">
            <a:solidFill>
              <a:srgbClr val="FF5100"/>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 name="Rectangle: Rounded Corners 8"/>
          <p:cNvSpPr/>
          <p:nvPr/>
        </p:nvSpPr>
        <p:spPr>
          <a:xfrm>
            <a:off x="7571048" y="4392307"/>
            <a:ext cx="595052" cy="230493"/>
          </a:xfrm>
          <a:prstGeom prst="roundRect">
            <a:avLst/>
          </a:prstGeom>
          <a:noFill/>
          <a:ln w="28575">
            <a:solidFill>
              <a:srgbClr val="FF5100"/>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924542"/>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Creating an ASN</a:t>
            </a:r>
          </a:p>
        </p:txBody>
      </p:sp>
      <p:sp>
        <p:nvSpPr>
          <p:cNvPr id="3" name="Text Placeholder 2"/>
          <p:cNvSpPr>
            <a:spLocks noGrp="1"/>
          </p:cNvSpPr>
          <p:nvPr>
            <p:ph type="body" sz="quarter" idx="11"/>
          </p:nvPr>
        </p:nvSpPr>
        <p:spPr>
          <a:xfrm>
            <a:off x="468315" y="814389"/>
            <a:ext cx="8207374" cy="4876800"/>
          </a:xfrm>
        </p:spPr>
        <p:txBody>
          <a:bodyPr/>
          <a:lstStyle/>
          <a:p>
            <a:pPr marL="0" indent="0">
              <a:buNone/>
            </a:pPr>
            <a:endParaRPr lang="en-US" sz="2000"/>
          </a:p>
          <a:p>
            <a:pPr marL="0" indent="0">
              <a:buNone/>
            </a:pPr>
            <a:r>
              <a:rPr lang="en-US" sz="2000"/>
              <a:t>8. Enter the appropriate header data. </a:t>
            </a:r>
          </a:p>
          <a:p>
            <a:pPr marL="0" indent="0">
              <a:buNone/>
            </a:pPr>
            <a:r>
              <a:rPr lang="en-US" sz="1800"/>
              <a:t>Fields that marked with (*) are Mandatory fields and cannot be left blank. Shipment # (ASN #), Shipment Date and Planned Delivery date</a:t>
            </a:r>
          </a:p>
          <a:p>
            <a:pPr marL="866775" lvl="1" indent="-514350"/>
            <a:r>
              <a:rPr lang="en-US" sz="1800"/>
              <a:t>Shipment # (ASN # ) will default populate. We ask that you highlight and delete the populated default # and enter what you discussed with your supplier scheduler to determine what number you will put in here. This number can only be used once and cannot be duplicated. Many will use the Purchase Order # - Line item # - Release #.</a:t>
            </a:r>
          </a:p>
          <a:p>
            <a:endParaRPr lang="en-US"/>
          </a:p>
        </p:txBody>
      </p:sp>
      <p:pic>
        <p:nvPicPr>
          <p:cNvPr id="4" name="Picture 3"/>
          <p:cNvPicPr>
            <a:picLocks noChangeAspect="1"/>
          </p:cNvPicPr>
          <p:nvPr/>
        </p:nvPicPr>
        <p:blipFill rotWithShape="1">
          <a:blip r:embed="rId3"/>
          <a:srcRect l="1136" t="18758" r="3221" b="2595"/>
          <a:stretch/>
        </p:blipFill>
        <p:spPr>
          <a:xfrm>
            <a:off x="370526" y="3686101"/>
            <a:ext cx="3754176" cy="1963765"/>
          </a:xfrm>
          <a:prstGeom prst="rect">
            <a:avLst/>
          </a:prstGeom>
          <a:ln w="19050">
            <a:solidFill>
              <a:schemeClr val="tx1"/>
            </a:solidFill>
          </a:ln>
        </p:spPr>
      </p:pic>
      <p:pic>
        <p:nvPicPr>
          <p:cNvPr id="5" name="Picture 4"/>
          <p:cNvPicPr>
            <a:picLocks noChangeAspect="1"/>
          </p:cNvPicPr>
          <p:nvPr/>
        </p:nvPicPr>
        <p:blipFill rotWithShape="1">
          <a:blip r:embed="rId4"/>
          <a:srcRect l="1903" t="23920" r="2613" b="14189"/>
          <a:stretch/>
        </p:blipFill>
        <p:spPr>
          <a:xfrm>
            <a:off x="4222491" y="3735267"/>
            <a:ext cx="4550987" cy="1876499"/>
          </a:xfrm>
          <a:prstGeom prst="rect">
            <a:avLst/>
          </a:prstGeom>
          <a:ln w="19050">
            <a:solidFill>
              <a:schemeClr val="tx1"/>
            </a:solidFill>
          </a:ln>
        </p:spPr>
      </p:pic>
      <p:sp>
        <p:nvSpPr>
          <p:cNvPr id="6" name="Rectangle: Rounded Corners 8"/>
          <p:cNvSpPr/>
          <p:nvPr/>
        </p:nvSpPr>
        <p:spPr>
          <a:xfrm>
            <a:off x="404814" y="4080820"/>
            <a:ext cx="1728786" cy="300680"/>
          </a:xfrm>
          <a:prstGeom prst="roundRect">
            <a:avLst/>
          </a:prstGeom>
          <a:noFill/>
          <a:ln w="28575">
            <a:solidFill>
              <a:srgbClr val="FF5100"/>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 name="Rectangle: Rounded Corners 8"/>
          <p:cNvSpPr/>
          <p:nvPr/>
        </p:nvSpPr>
        <p:spPr>
          <a:xfrm>
            <a:off x="4287695" y="4049596"/>
            <a:ext cx="2189305" cy="331903"/>
          </a:xfrm>
          <a:prstGeom prst="roundRect">
            <a:avLst/>
          </a:prstGeom>
          <a:noFill/>
          <a:ln w="28575">
            <a:solidFill>
              <a:srgbClr val="FF5100"/>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Rounded Corners 8"/>
          <p:cNvSpPr/>
          <p:nvPr/>
        </p:nvSpPr>
        <p:spPr>
          <a:xfrm>
            <a:off x="6510684" y="4058517"/>
            <a:ext cx="2177705" cy="322982"/>
          </a:xfrm>
          <a:prstGeom prst="roundRect">
            <a:avLst/>
          </a:prstGeom>
          <a:noFill/>
          <a:ln w="28575">
            <a:solidFill>
              <a:srgbClr val="FF5100"/>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1837532"/>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Creating an ASN</a:t>
            </a:r>
          </a:p>
        </p:txBody>
      </p:sp>
      <p:sp>
        <p:nvSpPr>
          <p:cNvPr id="3" name="Text Placeholder 2"/>
          <p:cNvSpPr>
            <a:spLocks noGrp="1"/>
          </p:cNvSpPr>
          <p:nvPr>
            <p:ph type="body" sz="quarter" idx="11"/>
          </p:nvPr>
        </p:nvSpPr>
        <p:spPr/>
        <p:txBody>
          <a:bodyPr/>
          <a:lstStyle/>
          <a:p>
            <a:pPr marL="514350" indent="-514350">
              <a:buFont typeface="+mj-lt"/>
              <a:buAutoNum type="arabicPeriod" startAt="8"/>
            </a:pPr>
            <a:endParaRPr lang="en-US"/>
          </a:p>
          <a:p>
            <a:pPr marL="0" indent="0">
              <a:buNone/>
            </a:pPr>
            <a:r>
              <a:rPr lang="en-US"/>
              <a:t>9. Enter the appropriate line item data, like Shipped Quantity.</a:t>
            </a:r>
          </a:p>
          <a:p>
            <a:pPr marL="866775" lvl="1" indent="-514350"/>
            <a:r>
              <a:rPr lang="en-US"/>
              <a:t>If necessary, click the Details icon and edit any needed data.</a:t>
            </a:r>
          </a:p>
          <a:p>
            <a:endParaRPr lang="en-US"/>
          </a:p>
        </p:txBody>
      </p:sp>
      <p:pic>
        <p:nvPicPr>
          <p:cNvPr id="4" name="Picture 3"/>
          <p:cNvPicPr>
            <a:picLocks noChangeAspect="1"/>
          </p:cNvPicPr>
          <p:nvPr/>
        </p:nvPicPr>
        <p:blipFill rotWithShape="1">
          <a:blip r:embed="rId3"/>
          <a:srcRect l="1136" t="44337" r="2510" b="1428"/>
          <a:stretch/>
        </p:blipFill>
        <p:spPr>
          <a:xfrm>
            <a:off x="581218" y="2331363"/>
            <a:ext cx="8031158" cy="2875637"/>
          </a:xfrm>
          <a:prstGeom prst="rect">
            <a:avLst/>
          </a:prstGeom>
          <a:ln w="19050">
            <a:solidFill>
              <a:schemeClr val="tx1"/>
            </a:solidFill>
          </a:ln>
        </p:spPr>
      </p:pic>
      <p:sp>
        <p:nvSpPr>
          <p:cNvPr id="5" name="Rectangle: Rounded Corners 6"/>
          <p:cNvSpPr/>
          <p:nvPr/>
        </p:nvSpPr>
        <p:spPr>
          <a:xfrm>
            <a:off x="1119534" y="4406899"/>
            <a:ext cx="277465" cy="255875"/>
          </a:xfrm>
          <a:prstGeom prst="roundRect">
            <a:avLst/>
          </a:prstGeom>
          <a:noFill/>
          <a:ln w="28575">
            <a:solidFill>
              <a:srgbClr val="FF5100"/>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9061995"/>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Creating an ASN</a:t>
            </a:r>
          </a:p>
        </p:txBody>
      </p:sp>
      <p:sp>
        <p:nvSpPr>
          <p:cNvPr id="3" name="Text Placeholder 2"/>
          <p:cNvSpPr>
            <a:spLocks noGrp="1"/>
          </p:cNvSpPr>
          <p:nvPr>
            <p:ph type="body" sz="quarter" idx="11"/>
          </p:nvPr>
        </p:nvSpPr>
        <p:spPr>
          <a:xfrm>
            <a:off x="468314" y="1182689"/>
            <a:ext cx="8207375" cy="4876800"/>
          </a:xfrm>
        </p:spPr>
        <p:txBody>
          <a:bodyPr/>
          <a:lstStyle/>
          <a:p>
            <a:pPr marL="0" indent="0">
              <a:buNone/>
            </a:pPr>
            <a:r>
              <a:rPr lang="en-US"/>
              <a:t>10. Optional actions before creating the ASN.</a:t>
            </a:r>
          </a:p>
          <a:p>
            <a:pPr marL="866775" lvl="1" indent="-514350"/>
            <a:r>
              <a:rPr lang="en-US"/>
              <a:t>Click </a:t>
            </a:r>
            <a:r>
              <a:rPr lang="en-US" b="1"/>
              <a:t>Undo</a:t>
            </a:r>
            <a:r>
              <a:rPr lang="en-US"/>
              <a:t> to undo an entry.</a:t>
            </a:r>
          </a:p>
          <a:p>
            <a:pPr marL="866775" lvl="1" indent="-514350"/>
            <a:r>
              <a:rPr lang="en-US"/>
              <a:t>Click </a:t>
            </a:r>
            <a:r>
              <a:rPr lang="en-US" b="1"/>
              <a:t>Save</a:t>
            </a:r>
            <a:r>
              <a:rPr lang="en-US"/>
              <a:t> to save a shipment to complete later (Draft ASN).</a:t>
            </a:r>
          </a:p>
          <a:p>
            <a:pPr marL="0" indent="0">
              <a:buNone/>
            </a:pPr>
            <a:r>
              <a:rPr lang="en-US"/>
              <a:t>11. Click </a:t>
            </a:r>
            <a:r>
              <a:rPr lang="en-US" b="1"/>
              <a:t>Create Shipment.</a:t>
            </a:r>
          </a:p>
          <a:p>
            <a:endParaRPr lang="en-US"/>
          </a:p>
          <a:p>
            <a:endParaRPr lang="en-US"/>
          </a:p>
        </p:txBody>
      </p:sp>
      <p:pic>
        <p:nvPicPr>
          <p:cNvPr id="4" name="Picture 3"/>
          <p:cNvPicPr>
            <a:picLocks noChangeAspect="1"/>
          </p:cNvPicPr>
          <p:nvPr/>
        </p:nvPicPr>
        <p:blipFill rotWithShape="1">
          <a:blip r:embed="rId3"/>
          <a:srcRect l="1137" t="22639" r="3085" b="2368"/>
          <a:stretch/>
        </p:blipFill>
        <p:spPr>
          <a:xfrm>
            <a:off x="799520" y="2483557"/>
            <a:ext cx="7405834" cy="3688644"/>
          </a:xfrm>
          <a:prstGeom prst="rect">
            <a:avLst/>
          </a:prstGeom>
          <a:ln w="19050">
            <a:solidFill>
              <a:schemeClr val="tx1"/>
            </a:solidFill>
          </a:ln>
        </p:spPr>
      </p:pic>
      <p:sp>
        <p:nvSpPr>
          <p:cNvPr id="5" name="Rectangle: Rounded Corners 6"/>
          <p:cNvSpPr/>
          <p:nvPr/>
        </p:nvSpPr>
        <p:spPr>
          <a:xfrm>
            <a:off x="1256417" y="5922433"/>
            <a:ext cx="1054984" cy="338670"/>
          </a:xfrm>
          <a:prstGeom prst="roundRect">
            <a:avLst/>
          </a:prstGeom>
          <a:noFill/>
          <a:ln w="28575">
            <a:solidFill>
              <a:srgbClr val="FF5100"/>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6056009"/>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68314" y="188913"/>
            <a:ext cx="8207375" cy="792162"/>
          </a:xfrm>
        </p:spPr>
        <p:txBody>
          <a:bodyPr/>
          <a:lstStyle/>
          <a:p>
            <a:r>
              <a:rPr lang="en-US" dirty="0"/>
              <a:t>Creating an </a:t>
            </a:r>
            <a:r>
              <a:rPr lang="en-US" dirty="0" err="1"/>
              <a:t>ASN</a:t>
            </a:r>
            <a:endParaRPr lang="en-US" dirty="0"/>
          </a:p>
        </p:txBody>
      </p:sp>
      <p:pic>
        <p:nvPicPr>
          <p:cNvPr id="6" name="Picture 5"/>
          <p:cNvPicPr>
            <a:picLocks noChangeAspect="1"/>
          </p:cNvPicPr>
          <p:nvPr/>
        </p:nvPicPr>
        <p:blipFill>
          <a:blip r:embed="rId3"/>
          <a:stretch>
            <a:fillRect/>
          </a:stretch>
        </p:blipFill>
        <p:spPr>
          <a:xfrm>
            <a:off x="289020" y="1585788"/>
            <a:ext cx="8207375" cy="1533930"/>
          </a:xfrm>
          <a:prstGeom prst="rect">
            <a:avLst/>
          </a:prstGeom>
        </p:spPr>
      </p:pic>
      <p:sp>
        <p:nvSpPr>
          <p:cNvPr id="7" name="TextBox 6"/>
          <p:cNvSpPr txBox="1"/>
          <p:nvPr/>
        </p:nvSpPr>
        <p:spPr>
          <a:xfrm>
            <a:off x="618564" y="1183341"/>
            <a:ext cx="3854823" cy="369332"/>
          </a:xfrm>
          <a:prstGeom prst="rect">
            <a:avLst/>
          </a:prstGeom>
          <a:noFill/>
        </p:spPr>
        <p:txBody>
          <a:bodyPr wrap="square" rtlCol="0">
            <a:spAutoFit/>
          </a:bodyPr>
          <a:lstStyle/>
          <a:p>
            <a:r>
              <a:rPr lang="en-US"/>
              <a:t>12. Clink on the hyper-link</a:t>
            </a:r>
          </a:p>
        </p:txBody>
      </p:sp>
      <p:pic>
        <p:nvPicPr>
          <p:cNvPr id="8" name="Picture 7"/>
          <p:cNvPicPr>
            <a:picLocks noChangeAspect="1"/>
          </p:cNvPicPr>
          <p:nvPr/>
        </p:nvPicPr>
        <p:blipFill>
          <a:blip r:embed="rId4"/>
          <a:stretch>
            <a:fillRect/>
          </a:stretch>
        </p:blipFill>
        <p:spPr>
          <a:xfrm>
            <a:off x="468314" y="3638330"/>
            <a:ext cx="8028081" cy="2187524"/>
          </a:xfrm>
          <a:prstGeom prst="rect">
            <a:avLst/>
          </a:prstGeom>
        </p:spPr>
      </p:pic>
      <p:sp>
        <p:nvSpPr>
          <p:cNvPr id="9" name="TextBox 8"/>
          <p:cNvSpPr txBox="1"/>
          <p:nvPr/>
        </p:nvSpPr>
        <p:spPr>
          <a:xfrm>
            <a:off x="618564" y="3119718"/>
            <a:ext cx="4912660" cy="369332"/>
          </a:xfrm>
          <a:prstGeom prst="rect">
            <a:avLst/>
          </a:prstGeom>
          <a:noFill/>
        </p:spPr>
        <p:txBody>
          <a:bodyPr wrap="square" rtlCol="0">
            <a:spAutoFit/>
          </a:bodyPr>
          <a:lstStyle/>
          <a:p>
            <a:r>
              <a:rPr lang="en-US"/>
              <a:t>13. Click on the </a:t>
            </a:r>
            <a:r>
              <a:rPr lang="en-US" err="1"/>
              <a:t>ASN</a:t>
            </a:r>
            <a:r>
              <a:rPr lang="en-US"/>
              <a:t> # Shipment #</a:t>
            </a:r>
          </a:p>
        </p:txBody>
      </p:sp>
    </p:spTree>
    <p:extLst>
      <p:ext uri="{BB962C8B-B14F-4D97-AF65-F5344CB8AC3E}">
        <p14:creationId xmlns:p14="http://schemas.microsoft.com/office/powerpoint/2010/main" val="4233806682"/>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468314" y="1837804"/>
            <a:ext cx="7996518" cy="1601305"/>
          </a:xfrm>
          <a:prstGeom prst="rect">
            <a:avLst/>
          </a:prstGeom>
        </p:spPr>
      </p:pic>
      <p:sp>
        <p:nvSpPr>
          <p:cNvPr id="7" name="TextBox 6"/>
          <p:cNvSpPr txBox="1"/>
          <p:nvPr/>
        </p:nvSpPr>
        <p:spPr>
          <a:xfrm>
            <a:off x="726140" y="1290918"/>
            <a:ext cx="5647765" cy="646331"/>
          </a:xfrm>
          <a:prstGeom prst="rect">
            <a:avLst/>
          </a:prstGeom>
          <a:noFill/>
        </p:spPr>
        <p:txBody>
          <a:bodyPr wrap="square" rtlCol="0" anchor="t">
            <a:spAutoFit/>
          </a:bodyPr>
          <a:lstStyle/>
          <a:p>
            <a:r>
              <a:rPr lang="en-US"/>
              <a:t>11. Select the printer Icon in the upper right-hand side </a:t>
            </a:r>
          </a:p>
        </p:txBody>
      </p:sp>
      <p:sp>
        <p:nvSpPr>
          <p:cNvPr id="9" name="TextBox 8"/>
          <p:cNvSpPr txBox="1"/>
          <p:nvPr/>
        </p:nvSpPr>
        <p:spPr>
          <a:xfrm>
            <a:off x="726140" y="3953439"/>
            <a:ext cx="7738691" cy="369332"/>
          </a:xfrm>
          <a:prstGeom prst="rect">
            <a:avLst/>
          </a:prstGeom>
          <a:noFill/>
        </p:spPr>
        <p:txBody>
          <a:bodyPr wrap="square" rtlCol="0">
            <a:spAutoFit/>
          </a:bodyPr>
          <a:lstStyle/>
          <a:p>
            <a:r>
              <a:rPr lang="en-US"/>
              <a:t>12. Depending on you system setting you will see PDF file to open</a:t>
            </a:r>
          </a:p>
        </p:txBody>
      </p:sp>
      <p:pic>
        <p:nvPicPr>
          <p:cNvPr id="11" name="Picture 10"/>
          <p:cNvPicPr>
            <a:picLocks noChangeAspect="1"/>
          </p:cNvPicPr>
          <p:nvPr/>
        </p:nvPicPr>
        <p:blipFill>
          <a:blip r:embed="rId4"/>
          <a:stretch>
            <a:fillRect/>
          </a:stretch>
        </p:blipFill>
        <p:spPr>
          <a:xfrm>
            <a:off x="900954" y="4322771"/>
            <a:ext cx="7342094" cy="1981294"/>
          </a:xfrm>
          <a:prstGeom prst="rect">
            <a:avLst/>
          </a:prstGeom>
        </p:spPr>
      </p:pic>
      <p:sp>
        <p:nvSpPr>
          <p:cNvPr id="8" name="Title 1"/>
          <p:cNvSpPr>
            <a:spLocks noGrp="1"/>
          </p:cNvSpPr>
          <p:nvPr>
            <p:ph type="title"/>
          </p:nvPr>
        </p:nvSpPr>
        <p:spPr>
          <a:xfrm>
            <a:off x="468314" y="188913"/>
            <a:ext cx="8207375" cy="792162"/>
          </a:xfrm>
        </p:spPr>
        <p:txBody>
          <a:bodyPr/>
          <a:lstStyle/>
          <a:p>
            <a:r>
              <a:rPr lang="en-US" dirty="0"/>
              <a:t>Creating an </a:t>
            </a:r>
            <a:r>
              <a:rPr lang="en-US" dirty="0" err="1"/>
              <a:t>ASN</a:t>
            </a:r>
            <a:endParaRPr lang="en-US" dirty="0"/>
          </a:p>
        </p:txBody>
      </p:sp>
    </p:spTree>
    <p:extLst>
      <p:ext uri="{BB962C8B-B14F-4D97-AF65-F5344CB8AC3E}">
        <p14:creationId xmlns:p14="http://schemas.microsoft.com/office/powerpoint/2010/main" val="1895241744"/>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ASN PDF Sample</a:t>
            </a:r>
          </a:p>
        </p:txBody>
      </p:sp>
      <p:sp>
        <p:nvSpPr>
          <p:cNvPr id="3" name="TextBox 2"/>
          <p:cNvSpPr txBox="1"/>
          <p:nvPr/>
        </p:nvSpPr>
        <p:spPr>
          <a:xfrm>
            <a:off x="842683" y="1158592"/>
            <a:ext cx="6678706" cy="369332"/>
          </a:xfrm>
          <a:prstGeom prst="rect">
            <a:avLst/>
          </a:prstGeom>
          <a:noFill/>
        </p:spPr>
        <p:txBody>
          <a:bodyPr wrap="square" rtlCol="0">
            <a:spAutoFit/>
          </a:bodyPr>
          <a:lstStyle/>
          <a:p>
            <a:r>
              <a:rPr lang="en-US"/>
              <a:t>16. Print the </a:t>
            </a:r>
            <a:r>
              <a:rPr lang="en-US" err="1"/>
              <a:t>ASN</a:t>
            </a:r>
            <a:r>
              <a:rPr lang="en-US"/>
              <a:t> and attach to your shipment</a:t>
            </a:r>
          </a:p>
        </p:txBody>
      </p:sp>
      <p:pic>
        <p:nvPicPr>
          <p:cNvPr id="5" name="Picture 4"/>
          <p:cNvPicPr>
            <a:picLocks noChangeAspect="1"/>
          </p:cNvPicPr>
          <p:nvPr/>
        </p:nvPicPr>
        <p:blipFill>
          <a:blip r:embed="rId3"/>
          <a:stretch>
            <a:fillRect/>
          </a:stretch>
        </p:blipFill>
        <p:spPr>
          <a:xfrm>
            <a:off x="589142" y="1754078"/>
            <a:ext cx="5620903" cy="4153839"/>
          </a:xfrm>
          <a:prstGeom prst="rect">
            <a:avLst/>
          </a:prstGeom>
        </p:spPr>
      </p:pic>
    </p:spTree>
    <p:extLst>
      <p:ext uri="{BB962C8B-B14F-4D97-AF65-F5344CB8AC3E}">
        <p14:creationId xmlns:p14="http://schemas.microsoft.com/office/powerpoint/2010/main" val="1091008722"/>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79828a0b278cbbaa1382cfcbf1a29267055703f"/>
</p:tagLst>
</file>

<file path=ppt/theme/theme1.xml><?xml version="1.0" encoding="utf-8"?>
<a:theme xmlns:a="http://schemas.openxmlformats.org/drawingml/2006/main" name="JCI Master template 1.0">
  <a:themeElements>
    <a:clrScheme name="GWS Blue">
      <a:dk1>
        <a:sysClr val="windowText" lastClr="000000"/>
      </a:dk1>
      <a:lt1>
        <a:sysClr val="window" lastClr="FFFFFF"/>
      </a:lt1>
      <a:dk2>
        <a:srgbClr val="08338F"/>
      </a:dk2>
      <a:lt2>
        <a:srgbClr val="878785"/>
      </a:lt2>
      <a:accent1>
        <a:srgbClr val="7DBA00"/>
      </a:accent1>
      <a:accent2>
        <a:srgbClr val="00B8E0"/>
      </a:accent2>
      <a:accent3>
        <a:srgbClr val="85248F"/>
      </a:accent3>
      <a:accent4>
        <a:srgbClr val="A8034F"/>
      </a:accent4>
      <a:accent5>
        <a:srgbClr val="DE3B21"/>
      </a:accent5>
      <a:accent6>
        <a:srgbClr val="00C4B5"/>
      </a:accent6>
      <a:hlink>
        <a:srgbClr val="08338F"/>
      </a:hlink>
      <a:folHlink>
        <a:srgbClr val="800080"/>
      </a:folHlink>
    </a:clrScheme>
    <a:fontScheme name="JCI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C_Template_2.4.potx" id="{8B344A84-ADE3-4666-A3ED-94A8746124D1}" vid="{B311639D-3CAC-42AB-B903-D8CC538E1731}"/>
    </a:ext>
  </a:extLst>
</a:theme>
</file>

<file path=ppt/theme/theme2.xml><?xml version="1.0" encoding="utf-8"?>
<a:theme xmlns:a="http://schemas.openxmlformats.org/drawingml/2006/main" name="Office Theme">
  <a:themeElements>
    <a:clrScheme name="GWS Blue">
      <a:dk1>
        <a:sysClr val="windowText" lastClr="000000"/>
      </a:dk1>
      <a:lt1>
        <a:sysClr val="window" lastClr="FFFFFF"/>
      </a:lt1>
      <a:dk2>
        <a:srgbClr val="08338F"/>
      </a:dk2>
      <a:lt2>
        <a:srgbClr val="878785"/>
      </a:lt2>
      <a:accent1>
        <a:srgbClr val="7DBA00"/>
      </a:accent1>
      <a:accent2>
        <a:srgbClr val="00B8E0"/>
      </a:accent2>
      <a:accent3>
        <a:srgbClr val="85248F"/>
      </a:accent3>
      <a:accent4>
        <a:srgbClr val="A8034F"/>
      </a:accent4>
      <a:accent5>
        <a:srgbClr val="DE3B21"/>
      </a:accent5>
      <a:accent6>
        <a:srgbClr val="00C4B5"/>
      </a:accent6>
      <a:hlink>
        <a:srgbClr val="08338F"/>
      </a:hlink>
      <a:folHlink>
        <a:srgbClr val="800080"/>
      </a:folHlink>
    </a:clrScheme>
    <a:fontScheme name="JCI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customXsn xmlns="http://schemas.microsoft.com/office/2006/metadata/customXsn">
  <xsnLocation/>
  <cached>True</cached>
  <openByDefault>True</openByDefault>
  <xsnScope/>
</customXsn>
</file>

<file path=customXml/item3.xml><?xml version="1.0" encoding="utf-8"?>
<p:properties xmlns:p="http://schemas.microsoft.com/office/2006/metadata/properties" xmlns:xsi="http://www.w3.org/2001/XMLSchema-instance" xmlns:pc="http://schemas.microsoft.com/office/infopath/2007/PartnerControls">
  <documentManagement>
    <JCILanguageTaxHTField0 xmlns="17234dfa-9960-4bea-859e-48d434870398">
      <Terms xmlns="http://schemas.microsoft.com/office/infopath/2007/PartnerControls"/>
    </JCILanguageTaxHTField0>
    <JCILocationTaxHTField0 xmlns="17234dfa-9960-4bea-859e-48d434870398">
      <Terms xmlns="http://schemas.microsoft.com/office/infopath/2007/PartnerControls"/>
    </JCILocationTaxHTField0>
    <TopicTaxHTField0 xmlns="17234dfa-9960-4bea-859e-48d434870398">
      <Terms xmlns="http://schemas.microsoft.com/office/infopath/2007/PartnerControls"/>
    </TopicTaxHTField0>
    <JCIBusinessUnitTaxHTField0 xmlns="17234dfa-9960-4bea-859e-48d434870398">
      <Terms xmlns="http://schemas.microsoft.com/office/infopath/2007/PartnerControls"/>
    </JCIBusinessUnitTaxHTField0>
    <TaxCatchAll xmlns="e3e2664a-4298-401e-9fa6-8f5325dd2938"/>
    <DataClassificationLevelTaxHTField0 xmlns="17234dfa-9960-4bea-859e-48d434870398">
      <Terms xmlns="http://schemas.microsoft.com/office/infopath/2007/PartnerControls"/>
    </DataClassificationLevelTaxHTField0>
  </documentManagement>
</p:properties>
</file>

<file path=customXml/item4.xml><?xml version="1.0" encoding="utf-8"?>
<ct:contentTypeSchema xmlns:ct="http://schemas.microsoft.com/office/2006/metadata/contentType" xmlns:ma="http://schemas.microsoft.com/office/2006/metadata/properties/metaAttributes" ct:_="" ma:_="" ma:contentTypeName="JCI Document" ma:contentTypeID="0x010100EA254AAEB50D427F87E6DD3EC4BD24370076CAF5F93E88DD4CBB21838CB7F438F3" ma:contentTypeVersion="5" ma:contentTypeDescription="JCI Document" ma:contentTypeScope="" ma:versionID="2ad116a405245e4561e54b62e2caf861">
  <xsd:schema xmlns:xsd="http://www.w3.org/2001/XMLSchema" xmlns:xs="http://www.w3.org/2001/XMLSchema" xmlns:p="http://schemas.microsoft.com/office/2006/metadata/properties" xmlns:ns2="17234dfa-9960-4bea-859e-48d434870398" xmlns:ns3="e3e2664a-4298-401e-9fa6-8f5325dd2938" targetNamespace="http://schemas.microsoft.com/office/2006/metadata/properties" ma:root="true" ma:fieldsID="de77a1ac493b1608ed591e2599a33821" ns2:_="" ns3:_="">
    <xsd:import namespace="17234dfa-9960-4bea-859e-48d434870398"/>
    <xsd:import namespace="e3e2664a-4298-401e-9fa6-8f5325dd2938"/>
    <xsd:element name="properties">
      <xsd:complexType>
        <xsd:sequence>
          <xsd:element name="documentManagement">
            <xsd:complexType>
              <xsd:all>
                <xsd:element ref="ns2:JCIBusinessUnitTaxHTField0" minOccurs="0"/>
                <xsd:element ref="ns2:JCILocationTaxHTField0" minOccurs="0"/>
                <xsd:element ref="ns2:JCILanguageTaxHTField0" minOccurs="0"/>
                <xsd:element ref="ns2:TopicTaxHTField0" minOccurs="0"/>
                <xsd:element ref="ns2:DataClassificationLevelTaxHTField0"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234dfa-9960-4bea-859e-48d434870398" elementFormDefault="qualified">
    <xsd:import namespace="http://schemas.microsoft.com/office/2006/documentManagement/types"/>
    <xsd:import namespace="http://schemas.microsoft.com/office/infopath/2007/PartnerControls"/>
    <xsd:element name="JCIBusinessUnitTaxHTField0" ma:index="9" nillable="true" ma:taxonomy="true" ma:internalName="JCIBusinessUnitTaxHTField0" ma:taxonomyFieldName="JCIBusinessUnit" ma:displayName="JCI Business Unit" ma:readOnly="false" ma:default="" ma:fieldId="{24d4f6e7-885d-4561-8381-5613b813a45f}" ma:taxonomyMulti="true" ma:sspId="f2a00314-ae30-474d-911b-f8e025e1af2d" ma:termSetId="9cb87515-392a-4392-b6bb-9d224e1d4376" ma:anchorId="00000000-0000-0000-0000-000000000000" ma:open="false" ma:isKeyword="false">
      <xsd:complexType>
        <xsd:sequence>
          <xsd:element ref="pc:Terms" minOccurs="0" maxOccurs="1"/>
        </xsd:sequence>
      </xsd:complexType>
    </xsd:element>
    <xsd:element name="JCILocationTaxHTField0" ma:index="11" nillable="true" ma:taxonomy="true" ma:internalName="JCILocationTaxHTField0" ma:taxonomyFieldName="JCILocation" ma:displayName="JCI Location" ma:readOnly="false" ma:default="" ma:fieldId="{617e4336-b4c5-4c11-a84a-563b34604034}" ma:sspId="f2a00314-ae30-474d-911b-f8e025e1af2d" ma:termSetId="07003981-637c-4838-a343-bac88dd28815" ma:anchorId="00000000-0000-0000-0000-000000000000" ma:open="false" ma:isKeyword="false">
      <xsd:complexType>
        <xsd:sequence>
          <xsd:element ref="pc:Terms" minOccurs="0" maxOccurs="1"/>
        </xsd:sequence>
      </xsd:complexType>
    </xsd:element>
    <xsd:element name="JCILanguageTaxHTField0" ma:index="13" nillable="true" ma:taxonomy="true" ma:internalName="JCILanguageTaxHTField0" ma:taxonomyFieldName="JCILanguage" ma:displayName="JCI Language" ma:fieldId="{24f4bd7e-396c-4b09-a734-43ac5ad5d554}" ma:sspId="f2a00314-ae30-474d-911b-f8e025e1af2d" ma:termSetId="0762c3c1-5030-4853-9ae8-983fa53dee38" ma:anchorId="00000000-0000-0000-0000-000000000000" ma:open="false" ma:isKeyword="false">
      <xsd:complexType>
        <xsd:sequence>
          <xsd:element ref="pc:Terms" minOccurs="0" maxOccurs="1"/>
        </xsd:sequence>
      </xsd:complexType>
    </xsd:element>
    <xsd:element name="TopicTaxHTField0" ma:index="15" nillable="true" ma:taxonomy="true" ma:internalName="TopicTaxHTField0" ma:taxonomyFieldName="Topic" ma:displayName="Topic" ma:fieldId="{cc23096b-b68a-4ab9-bdbc-041cb02baae8}" ma:sspId="f2a00314-ae30-474d-911b-f8e025e1af2d" ma:termSetId="a5a0fed3-45dd-484f-a67e-3cafc0ec6d5c" ma:anchorId="00000000-0000-0000-0000-000000000000" ma:open="false" ma:isKeyword="false">
      <xsd:complexType>
        <xsd:sequence>
          <xsd:element ref="pc:Terms" minOccurs="0" maxOccurs="1"/>
        </xsd:sequence>
      </xsd:complexType>
    </xsd:element>
    <xsd:element name="DataClassificationLevelTaxHTField0" ma:index="17" nillable="true" ma:taxonomy="true" ma:internalName="DataClassificationLevelTaxHTField0" ma:taxonomyFieldName="DataClassificationLevel" ma:displayName="Data Classification Level" ma:readOnly="false" ma:default="" ma:fieldId="{6e650b06-ad35-42d8-9b98-3f3a368024d7}" ma:sspId="f2a00314-ae30-474d-911b-f8e025e1af2d" ma:termSetId="36eb6eb5-fd24-49d9-953c-2dddb29c16af"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3e2664a-4298-401e-9fa6-8f5325dd2938"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952908cb-e004-4db6-b9c9-4b0d99ff2ede}" ma:internalName="TaxCatchAll" ma:showField="CatchAllData" ma:web="17234dfa-9960-4bea-859e-48d43487039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SharedContentType xmlns="Microsoft.SharePoint.Taxonomy.ContentTypeSync" SourceId="f2a00314-ae30-474d-911b-f8e025e1af2d" ContentTypeId="0x010100EA254AAEB50D427F87E6DD3EC4BD2437" PreviousValue="false"/>
</file>

<file path=customXml/itemProps1.xml><?xml version="1.0" encoding="utf-8"?>
<ds:datastoreItem xmlns:ds="http://schemas.openxmlformats.org/officeDocument/2006/customXml" ds:itemID="{85D6D3C1-6EA1-40C0-9D85-095C01FA40DE}">
  <ds:schemaRefs>
    <ds:schemaRef ds:uri="http://schemas.microsoft.com/sharepoint/v3/contenttype/forms"/>
  </ds:schemaRefs>
</ds:datastoreItem>
</file>

<file path=customXml/itemProps2.xml><?xml version="1.0" encoding="utf-8"?>
<ds:datastoreItem xmlns:ds="http://schemas.openxmlformats.org/officeDocument/2006/customXml" ds:itemID="{66481E0F-77B0-4D6E-9260-824FF77578AC}">
  <ds:schemaRefs>
    <ds:schemaRef ds:uri="http://schemas.microsoft.com/office/2006/metadata/customXsn"/>
  </ds:schemaRefs>
</ds:datastoreItem>
</file>

<file path=customXml/itemProps3.xml><?xml version="1.0" encoding="utf-8"?>
<ds:datastoreItem xmlns:ds="http://schemas.openxmlformats.org/officeDocument/2006/customXml" ds:itemID="{3C94297E-CBED-4B4A-AEAB-8648AB6D33C7}">
  <ds:schemaRefs>
    <ds:schemaRef ds:uri="http://schemas.microsoft.com/office/infopath/2007/PartnerControls"/>
    <ds:schemaRef ds:uri="http://purl.org/dc/elements/1.1/"/>
    <ds:schemaRef ds:uri="http://schemas.microsoft.com/office/2006/documentManagement/types"/>
    <ds:schemaRef ds:uri="http://purl.org/dc/terms/"/>
    <ds:schemaRef ds:uri="http://schemas.openxmlformats.org/package/2006/metadata/core-properties"/>
    <ds:schemaRef ds:uri="e3e2664a-4298-401e-9fa6-8f5325dd2938"/>
    <ds:schemaRef ds:uri="http://purl.org/dc/dcmitype/"/>
    <ds:schemaRef ds:uri="17234dfa-9960-4bea-859e-48d434870398"/>
    <ds:schemaRef ds:uri="http://schemas.microsoft.com/office/2006/metadata/properties"/>
    <ds:schemaRef ds:uri="http://www.w3.org/XML/1998/namespace"/>
  </ds:schemaRefs>
</ds:datastoreItem>
</file>

<file path=customXml/itemProps4.xml><?xml version="1.0" encoding="utf-8"?>
<ds:datastoreItem xmlns:ds="http://schemas.openxmlformats.org/officeDocument/2006/customXml" ds:itemID="{B7253AC5-D6B4-4115-81F0-8E1B5C21E7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7234dfa-9960-4bea-859e-48d434870398"/>
    <ds:schemaRef ds:uri="e3e2664a-4298-401e-9fa6-8f5325dd293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92F20E27-43C9-4C20-BE49-F2495C105B16}">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
  <TotalTime>327</TotalTime>
  <Words>2235</Words>
  <Application>Microsoft Office PowerPoint</Application>
  <PresentationFormat>On-screen Show (4:3)</PresentationFormat>
  <Paragraphs>265</Paragraphs>
  <Slides>28</Slides>
  <Notes>24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ＭＳ Ｐゴシック</vt:lpstr>
      <vt:lpstr>Arial</vt:lpstr>
      <vt:lpstr>Calibri</vt:lpstr>
      <vt:lpstr>Courier New</vt:lpstr>
      <vt:lpstr>Helvetica</vt:lpstr>
      <vt:lpstr>Times New Roman</vt:lpstr>
      <vt:lpstr>Wingdings</vt:lpstr>
      <vt:lpstr>JCI Master template 1.0</vt:lpstr>
      <vt:lpstr>E2Open ASN Advance Ship Notice</vt:lpstr>
      <vt:lpstr>Creating an ASN</vt:lpstr>
      <vt:lpstr>Creating an ASN</vt:lpstr>
      <vt:lpstr>Creating an ASN</vt:lpstr>
      <vt:lpstr>Creating an ASN</vt:lpstr>
      <vt:lpstr>Creating an ASN</vt:lpstr>
      <vt:lpstr>Creating an ASN</vt:lpstr>
      <vt:lpstr>Creating an ASN</vt:lpstr>
      <vt:lpstr>ASN PDF Sample</vt:lpstr>
      <vt:lpstr>Publishing Draft Schedule ASN</vt:lpstr>
      <vt:lpstr>Publishing Draft ASN</vt:lpstr>
      <vt:lpstr>Publishing Draft ASN</vt:lpstr>
      <vt:lpstr>Publishing Draft ASN</vt:lpstr>
      <vt:lpstr>Publishing Draft ASN</vt:lpstr>
      <vt:lpstr>Publishing Draft ASN</vt:lpstr>
      <vt:lpstr>Publishing Draft ASN</vt:lpstr>
      <vt:lpstr>Printing ASNs</vt:lpstr>
      <vt:lpstr>ASN PDF Sample</vt:lpstr>
      <vt:lpstr>Editing and Canceling Shipments (Supplier)</vt:lpstr>
      <vt:lpstr>Editable ASN Fields</vt:lpstr>
      <vt:lpstr>E2Open Receipt </vt:lpstr>
      <vt:lpstr>Receipts</vt:lpstr>
      <vt:lpstr>Receipts</vt:lpstr>
      <vt:lpstr>Viewing a Receipt</vt:lpstr>
      <vt:lpstr>Supplier Visibility E2Open E-Learning Course Quiz</vt:lpstr>
      <vt:lpstr>Supplier Visibility E2Open E-Learning Course Quiz - Cont’d</vt:lpstr>
      <vt:lpstr>Supplier Visibility E2Open E-Learning Course Quiz - Cont’d</vt:lpstr>
      <vt:lpstr>Getting Support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Caroline E Saucier</dc:creator>
  <dc:description/>
  <cp:lastModifiedBy>Bernadine M Waters</cp:lastModifiedBy>
  <cp:revision>409</cp:revision>
  <cp:lastPrinted>2018-09-26T17:05:49Z</cp:lastPrinted>
  <dcterms:created xsi:type="dcterms:W3CDTF">1601-01-01T00:00:00Z</dcterms:created>
  <dcterms:modified xsi:type="dcterms:W3CDTF">2019-02-25T12:56:35Z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0x010100EA254AAEB50D427F87E6DD3EC4BD24370076CAF5F93E88DD4CBB21838CB7F438F3</vt:lpwstr>
  </property>
  <property fmtid="{D5CDD505-2E9C-101B-9397-08002B2CF9AE}" pid="3" name="Topic">
    <vt:lpwstr/>
  </property>
  <property fmtid="{D5CDD505-2E9C-101B-9397-08002B2CF9AE}" pid="4" name="JCILanguage">
    <vt:lpwstr/>
  </property>
  <property fmtid="{D5CDD505-2E9C-101B-9397-08002B2CF9AE}" pid="5" name="DataClassificationLevel">
    <vt:lpwstr/>
  </property>
  <property fmtid="{D5CDD505-2E9C-101B-9397-08002B2CF9AE}" pid="6" name="JCILocation">
    <vt:lpwstr/>
  </property>
  <property fmtid="{D5CDD505-2E9C-101B-9397-08002B2CF9AE}" pid="7" name="JCIBusinessUnit">
    <vt:lpwstr/>
  </property>
  <property fmtid="{D5CDD505-2E9C-101B-9397-08002B2CF9AE}" pid="8" name="AuthorIds_UIVersion_17408">
    <vt:lpwstr>235,577</vt:lpwstr>
  </property>
  <property fmtid="{D5CDD505-2E9C-101B-9397-08002B2CF9AE}" pid="9" name="MSIP_Label_6be01c0c-f9b3-4dc4-af0b-a82110cc37cd_Enabled">
    <vt:lpwstr>True</vt:lpwstr>
  </property>
  <property fmtid="{D5CDD505-2E9C-101B-9397-08002B2CF9AE}" pid="10" name="MSIP_Label_6be01c0c-f9b3-4dc4-af0b-a82110cc37cd_SiteId">
    <vt:lpwstr>a1f1e214-7ded-45b6-81a1-9e8ae3459641</vt:lpwstr>
  </property>
  <property fmtid="{D5CDD505-2E9C-101B-9397-08002B2CF9AE}" pid="11" name="MSIP_Label_6be01c0c-f9b3-4dc4-af0b-a82110cc37cd_Owner">
    <vt:lpwstr>cwaterb@jci.com</vt:lpwstr>
  </property>
  <property fmtid="{D5CDD505-2E9C-101B-9397-08002B2CF9AE}" pid="12" name="MSIP_Label_6be01c0c-f9b3-4dc4-af0b-a82110cc37cd_SetDate">
    <vt:lpwstr>2019-02-25T12:56:28.5176120Z</vt:lpwstr>
  </property>
  <property fmtid="{D5CDD505-2E9C-101B-9397-08002B2CF9AE}" pid="13" name="MSIP_Label_6be01c0c-f9b3-4dc4-af0b-a82110cc37cd_Name">
    <vt:lpwstr>Internal </vt:lpwstr>
  </property>
  <property fmtid="{D5CDD505-2E9C-101B-9397-08002B2CF9AE}" pid="14" name="MSIP_Label_6be01c0c-f9b3-4dc4-af0b-a82110cc37cd_Application">
    <vt:lpwstr>Microsoft Azure Information Protection</vt:lpwstr>
  </property>
  <property fmtid="{D5CDD505-2E9C-101B-9397-08002B2CF9AE}" pid="15" name="MSIP_Label_6be01c0c-f9b3-4dc4-af0b-a82110cc37cd_Extended_MSFT_Method">
    <vt:lpwstr>Automatic</vt:lpwstr>
  </property>
  <property fmtid="{D5CDD505-2E9C-101B-9397-08002B2CF9AE}" pid="16" name="Information Classification">
    <vt:lpwstr>Internal </vt:lpwstr>
  </property>
</Properties>
</file>